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63" r:id="rId2"/>
  </p:sldIdLst>
  <p:sldSz cx="49377600" cy="32918400"/>
  <p:notesSz cx="50149125" cy="31954788"/>
  <p:embeddedFontLst>
    <p:embeddedFont>
      <p:font typeface="Cambria Math" panose="02040503050406030204" pitchFamily="18" charset="0"/>
      <p:regular r:id="rId5"/>
    </p:embeddedFont>
    <p:embeddedFont>
      <p:font typeface="Libre Baskerville" panose="02000000000000000000" pitchFamily="2" charset="0"/>
      <p:regular r:id="rId6"/>
      <p:bold r:id="rId7"/>
      <p:italic r:id="rId8"/>
    </p:embeddedFont>
    <p:embeddedFont>
      <p:font typeface="Montserrat Light" panose="00000400000000000000" pitchFamily="2" charset="0"/>
      <p:regular r:id="rId9"/>
      <p:italic r:id="rId10"/>
    </p:embeddedFont>
  </p:embeddedFontLst>
  <p:custDataLst>
    <p:tags r:id="rId11"/>
  </p:custDataLst>
  <p:defaultTextStyle>
    <a:defPPr>
      <a:defRPr lang="en-US"/>
    </a:defPPr>
    <a:lvl1pPr algn="l" rtl="0" eaLnBrk="0" fontAlgn="base" hangingPunct="0">
      <a:spcBef>
        <a:spcPct val="0"/>
      </a:spcBef>
      <a:spcAft>
        <a:spcPct val="0"/>
      </a:spcAft>
      <a:defRPr sz="2573" kern="1200">
        <a:solidFill>
          <a:schemeClr val="tx1"/>
        </a:solidFill>
        <a:latin typeface="Times New Roman" pitchFamily="18" charset="0"/>
        <a:ea typeface="+mn-ea"/>
        <a:cs typeface="+mn-cs"/>
      </a:defRPr>
    </a:lvl1pPr>
    <a:lvl2pPr marL="489540" algn="l" rtl="0" eaLnBrk="0" fontAlgn="base" hangingPunct="0">
      <a:spcBef>
        <a:spcPct val="0"/>
      </a:spcBef>
      <a:spcAft>
        <a:spcPct val="0"/>
      </a:spcAft>
      <a:defRPr sz="2573" kern="1200">
        <a:solidFill>
          <a:schemeClr val="tx1"/>
        </a:solidFill>
        <a:latin typeface="Times New Roman" pitchFamily="18" charset="0"/>
        <a:ea typeface="+mn-ea"/>
        <a:cs typeface="+mn-cs"/>
      </a:defRPr>
    </a:lvl2pPr>
    <a:lvl3pPr marL="979073" algn="l" rtl="0" eaLnBrk="0" fontAlgn="base" hangingPunct="0">
      <a:spcBef>
        <a:spcPct val="0"/>
      </a:spcBef>
      <a:spcAft>
        <a:spcPct val="0"/>
      </a:spcAft>
      <a:defRPr sz="2573" kern="1200">
        <a:solidFill>
          <a:schemeClr val="tx1"/>
        </a:solidFill>
        <a:latin typeface="Times New Roman" pitchFamily="18" charset="0"/>
        <a:ea typeface="+mn-ea"/>
        <a:cs typeface="+mn-cs"/>
      </a:defRPr>
    </a:lvl3pPr>
    <a:lvl4pPr marL="1468613" algn="l" rtl="0" eaLnBrk="0" fontAlgn="base" hangingPunct="0">
      <a:spcBef>
        <a:spcPct val="0"/>
      </a:spcBef>
      <a:spcAft>
        <a:spcPct val="0"/>
      </a:spcAft>
      <a:defRPr sz="2573" kern="1200">
        <a:solidFill>
          <a:schemeClr val="tx1"/>
        </a:solidFill>
        <a:latin typeface="Times New Roman" pitchFamily="18" charset="0"/>
        <a:ea typeface="+mn-ea"/>
        <a:cs typeface="+mn-cs"/>
      </a:defRPr>
    </a:lvl4pPr>
    <a:lvl5pPr marL="1958160" algn="l" rtl="0" eaLnBrk="0" fontAlgn="base" hangingPunct="0">
      <a:spcBef>
        <a:spcPct val="0"/>
      </a:spcBef>
      <a:spcAft>
        <a:spcPct val="0"/>
      </a:spcAft>
      <a:defRPr sz="2573" kern="1200">
        <a:solidFill>
          <a:schemeClr val="tx1"/>
        </a:solidFill>
        <a:latin typeface="Times New Roman" pitchFamily="18" charset="0"/>
        <a:ea typeface="+mn-ea"/>
        <a:cs typeface="+mn-cs"/>
      </a:defRPr>
    </a:lvl5pPr>
    <a:lvl6pPr marL="2447693" algn="l" defTabSz="979073" rtl="0" eaLnBrk="1" latinLnBrk="0" hangingPunct="1">
      <a:defRPr sz="2573" kern="1200">
        <a:solidFill>
          <a:schemeClr val="tx1"/>
        </a:solidFill>
        <a:latin typeface="Times New Roman" pitchFamily="18" charset="0"/>
        <a:ea typeface="+mn-ea"/>
        <a:cs typeface="+mn-cs"/>
      </a:defRPr>
    </a:lvl6pPr>
    <a:lvl7pPr marL="2937233" algn="l" defTabSz="979073" rtl="0" eaLnBrk="1" latinLnBrk="0" hangingPunct="1">
      <a:defRPr sz="2573" kern="1200">
        <a:solidFill>
          <a:schemeClr val="tx1"/>
        </a:solidFill>
        <a:latin typeface="Times New Roman" pitchFamily="18" charset="0"/>
        <a:ea typeface="+mn-ea"/>
        <a:cs typeface="+mn-cs"/>
      </a:defRPr>
    </a:lvl7pPr>
    <a:lvl8pPr marL="3426773" algn="l" defTabSz="979073" rtl="0" eaLnBrk="1" latinLnBrk="0" hangingPunct="1">
      <a:defRPr sz="2573" kern="1200">
        <a:solidFill>
          <a:schemeClr val="tx1"/>
        </a:solidFill>
        <a:latin typeface="Times New Roman" pitchFamily="18" charset="0"/>
        <a:ea typeface="+mn-ea"/>
        <a:cs typeface="+mn-cs"/>
      </a:defRPr>
    </a:lvl8pPr>
    <a:lvl9pPr marL="3916305" algn="l" defTabSz="979073" rtl="0" eaLnBrk="1" latinLnBrk="0" hangingPunct="1">
      <a:defRPr sz="2573"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9968" userDrawn="1">
          <p15:clr>
            <a:srgbClr val="A4A3A4"/>
          </p15:clr>
        </p15:guide>
        <p15:guide id="2" orient="horz" pos="5634" userDrawn="1">
          <p15:clr>
            <a:srgbClr val="A4A3A4"/>
          </p15:clr>
        </p15:guide>
        <p15:guide id="3" orient="horz" pos="3534" userDrawn="1">
          <p15:clr>
            <a:srgbClr val="A4A3A4"/>
          </p15:clr>
        </p15:guide>
        <p15:guide id="4" orient="horz" pos="6246" userDrawn="1">
          <p15:clr>
            <a:srgbClr val="A4A3A4"/>
          </p15:clr>
        </p15:guide>
        <p15:guide id="5" pos="810" userDrawn="1">
          <p15:clr>
            <a:srgbClr val="A4A3A4"/>
          </p15:clr>
        </p15:guide>
        <p15:guide id="6" pos="7776" userDrawn="1">
          <p15:clr>
            <a:srgbClr val="A4A3A4"/>
          </p15:clr>
        </p15:guide>
        <p15:guide id="7" pos="8316" userDrawn="1">
          <p15:clr>
            <a:srgbClr val="A4A3A4"/>
          </p15:clr>
        </p15:guide>
        <p15:guide id="8" pos="15282" userDrawn="1">
          <p15:clr>
            <a:srgbClr val="A4A3A4"/>
          </p15:clr>
        </p15:guide>
        <p15:guide id="9" pos="15822" userDrawn="1">
          <p15:clr>
            <a:srgbClr val="A4A3A4"/>
          </p15:clr>
        </p15:guide>
        <p15:guide id="10" pos="22788" userDrawn="1">
          <p15:clr>
            <a:srgbClr val="A4A3A4"/>
          </p15:clr>
        </p15:guide>
        <p15:guide id="11" pos="23328" userDrawn="1">
          <p15:clr>
            <a:srgbClr val="A4A3A4"/>
          </p15:clr>
        </p15:guide>
        <p15:guide id="12" pos="30294" userDrawn="1">
          <p15:clr>
            <a:srgbClr val="A4A3A4"/>
          </p15:clr>
        </p15:guide>
      </p15:sldGuideLst>
    </p:ext>
    <p:ext uri="{2D200454-40CA-4A62-9FC3-DE9A4176ACB9}">
      <p15:notesGuideLst xmlns:p15="http://schemas.microsoft.com/office/powerpoint/2012/main">
        <p15:guide id="1" orient="horz" pos="10065" userDrawn="1">
          <p15:clr>
            <a:srgbClr val="A4A3A4"/>
          </p15:clr>
        </p15:guide>
        <p15:guide id="2" pos="1579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007EE6"/>
    <a:srgbClr val="0033CC"/>
    <a:srgbClr val="008000"/>
    <a:srgbClr val="0066FF"/>
    <a:srgbClr val="007ADE"/>
    <a:srgbClr val="DCDCDC"/>
    <a:srgbClr val="CFCFCF"/>
    <a:srgbClr val="1193FF"/>
    <a:srgbClr val="68B1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79" autoAdjust="0"/>
    <p:restoredTop sz="95400" autoAdjust="0"/>
  </p:normalViewPr>
  <p:slideViewPr>
    <p:cSldViewPr>
      <p:cViewPr>
        <p:scale>
          <a:sx n="25" d="100"/>
          <a:sy n="25" d="100"/>
        </p:scale>
        <p:origin x="1062" y="18"/>
      </p:cViewPr>
      <p:guideLst>
        <p:guide orient="horz" pos="19968"/>
        <p:guide orient="horz" pos="5634"/>
        <p:guide orient="horz" pos="3534"/>
        <p:guide orient="horz" pos="6246"/>
        <p:guide pos="810"/>
        <p:guide pos="7776"/>
        <p:guide pos="8316"/>
        <p:guide pos="15282"/>
        <p:guide pos="15822"/>
        <p:guide pos="22788"/>
        <p:guide pos="23328"/>
        <p:guide pos="30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0065"/>
        <p:guide pos="1579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ags" Target="tags/tag1.xml"/><Relationship Id="rId5" Type="http://schemas.openxmlformats.org/officeDocument/2006/relationships/font" Target="fonts/font1.fntdata"/><Relationship Id="rId15" Type="http://schemas.openxmlformats.org/officeDocument/2006/relationships/tableStyles" Target="tableStyles.xml"/><Relationship Id="rId10" Type="http://schemas.openxmlformats.org/officeDocument/2006/relationships/font" Target="fonts/font6.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1665099" cy="167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28157653" y="0"/>
            <a:ext cx="22183308" cy="167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30355531"/>
            <a:ext cx="21665099" cy="167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28157653" y="30355531"/>
            <a:ext cx="22183308" cy="167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1665099" cy="167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28157653" y="0"/>
            <a:ext cx="22183308" cy="167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15955963" y="2393950"/>
            <a:ext cx="17921287" cy="119475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492554" y="15295611"/>
            <a:ext cx="36812731" cy="14344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30355531"/>
            <a:ext cx="21665099" cy="167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28157653" y="30355531"/>
            <a:ext cx="22183308" cy="167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83" kern="1200">
        <a:solidFill>
          <a:schemeClr val="tx1"/>
        </a:solidFill>
        <a:latin typeface="Times New Roman" pitchFamily="18" charset="0"/>
        <a:ea typeface="+mn-ea"/>
        <a:cs typeface="+mn-cs"/>
      </a:defRPr>
    </a:lvl1pPr>
    <a:lvl2pPr marL="489540" algn="l" rtl="0" eaLnBrk="0" fontAlgn="base" hangingPunct="0">
      <a:spcBef>
        <a:spcPct val="30000"/>
      </a:spcBef>
      <a:spcAft>
        <a:spcPct val="0"/>
      </a:spcAft>
      <a:defRPr sz="1283" kern="1200">
        <a:solidFill>
          <a:schemeClr val="tx1"/>
        </a:solidFill>
        <a:latin typeface="Times New Roman" pitchFamily="18" charset="0"/>
        <a:ea typeface="+mn-ea"/>
        <a:cs typeface="+mn-cs"/>
      </a:defRPr>
    </a:lvl2pPr>
    <a:lvl3pPr marL="979073" algn="l" rtl="0" eaLnBrk="0" fontAlgn="base" hangingPunct="0">
      <a:spcBef>
        <a:spcPct val="30000"/>
      </a:spcBef>
      <a:spcAft>
        <a:spcPct val="0"/>
      </a:spcAft>
      <a:defRPr sz="1283" kern="1200">
        <a:solidFill>
          <a:schemeClr val="tx1"/>
        </a:solidFill>
        <a:latin typeface="Times New Roman" pitchFamily="18" charset="0"/>
        <a:ea typeface="+mn-ea"/>
        <a:cs typeface="+mn-cs"/>
      </a:defRPr>
    </a:lvl3pPr>
    <a:lvl4pPr marL="1468613" algn="l" rtl="0" eaLnBrk="0" fontAlgn="base" hangingPunct="0">
      <a:spcBef>
        <a:spcPct val="30000"/>
      </a:spcBef>
      <a:spcAft>
        <a:spcPct val="0"/>
      </a:spcAft>
      <a:defRPr sz="1283" kern="1200">
        <a:solidFill>
          <a:schemeClr val="tx1"/>
        </a:solidFill>
        <a:latin typeface="Times New Roman" pitchFamily="18" charset="0"/>
        <a:ea typeface="+mn-ea"/>
        <a:cs typeface="+mn-cs"/>
      </a:defRPr>
    </a:lvl4pPr>
    <a:lvl5pPr marL="1958160" algn="l" rtl="0" eaLnBrk="0" fontAlgn="base" hangingPunct="0">
      <a:spcBef>
        <a:spcPct val="30000"/>
      </a:spcBef>
      <a:spcAft>
        <a:spcPct val="0"/>
      </a:spcAft>
      <a:defRPr sz="1283" kern="1200">
        <a:solidFill>
          <a:schemeClr val="tx1"/>
        </a:solidFill>
        <a:latin typeface="Times New Roman" pitchFamily="18" charset="0"/>
        <a:ea typeface="+mn-ea"/>
        <a:cs typeface="+mn-cs"/>
      </a:defRPr>
    </a:lvl5pPr>
    <a:lvl6pPr marL="2447693" algn="l" defTabSz="979073" rtl="0" eaLnBrk="1" latinLnBrk="0" hangingPunct="1">
      <a:defRPr sz="1283" kern="1200">
        <a:solidFill>
          <a:schemeClr val="tx1"/>
        </a:solidFill>
        <a:latin typeface="+mn-lt"/>
        <a:ea typeface="+mn-ea"/>
        <a:cs typeface="+mn-cs"/>
      </a:defRPr>
    </a:lvl6pPr>
    <a:lvl7pPr marL="2937233" algn="l" defTabSz="979073" rtl="0" eaLnBrk="1" latinLnBrk="0" hangingPunct="1">
      <a:defRPr sz="1283" kern="1200">
        <a:solidFill>
          <a:schemeClr val="tx1"/>
        </a:solidFill>
        <a:latin typeface="+mn-lt"/>
        <a:ea typeface="+mn-ea"/>
        <a:cs typeface="+mn-cs"/>
      </a:defRPr>
    </a:lvl7pPr>
    <a:lvl8pPr marL="3426773" algn="l" defTabSz="979073" rtl="0" eaLnBrk="1" latinLnBrk="0" hangingPunct="1">
      <a:defRPr sz="1283" kern="1200">
        <a:solidFill>
          <a:schemeClr val="tx1"/>
        </a:solidFill>
        <a:latin typeface="+mn-lt"/>
        <a:ea typeface="+mn-ea"/>
        <a:cs typeface="+mn-cs"/>
      </a:defRPr>
    </a:lvl8pPr>
    <a:lvl9pPr marL="3916305" algn="l" defTabSz="979073" rtl="0" eaLnBrk="1" latinLnBrk="0" hangingPunct="1">
      <a:defRPr sz="128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a:xfrm>
            <a:off x="15955963" y="2393950"/>
            <a:ext cx="17921287" cy="11947525"/>
          </a:xfrm>
        </p:spPr>
      </p:sp>
      <p:sp>
        <p:nvSpPr>
          <p:cNvPr id="4100" name="Rectangle 3"/>
          <p:cNvSpPr>
            <a:spLocks noGrp="1" noChangeArrowheads="1"/>
          </p:cNvSpPr>
          <p:nvPr>
            <p:ph type="body" idx="1"/>
          </p:nvPr>
        </p:nvSpPr>
        <p:spPr>
          <a:noFill/>
        </p:spPr>
        <p:txBody>
          <a:bodyPr/>
          <a:lstStyle>
            <a:defPPr>
              <a:defRPr kern="1200"/>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635" y="10226676"/>
            <a:ext cx="41970330" cy="7054848"/>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7407311" y="18653124"/>
            <a:ext cx="34563051" cy="8413752"/>
          </a:xfrm>
        </p:spPr>
        <p:txBody>
          <a:bodyPr/>
          <a:lstStyle>
            <a:defPPr>
              <a:defRPr kern="1200"/>
            </a:defPPr>
            <a:lvl1pPr marL="0" indent="0" algn="ctr">
              <a:buNone/>
              <a:defRPr/>
            </a:lvl1pPr>
            <a:lvl2pPr marL="342882" indent="0" algn="ctr">
              <a:buNone/>
              <a:defRPr/>
            </a:lvl2pPr>
            <a:lvl3pPr marL="685770" indent="0" algn="ctr">
              <a:buNone/>
              <a:defRPr/>
            </a:lvl3pPr>
            <a:lvl4pPr marL="1028652" indent="0" algn="ctr">
              <a:buNone/>
              <a:defRPr/>
            </a:lvl4pPr>
            <a:lvl5pPr marL="1371534" indent="0" algn="ctr">
              <a:buNone/>
              <a:defRPr/>
            </a:lvl5pPr>
            <a:lvl6pPr marL="1714416" indent="0" algn="ctr">
              <a:buNone/>
              <a:defRPr/>
            </a:lvl6pPr>
            <a:lvl7pPr marL="2057298" indent="0" algn="ctr">
              <a:buNone/>
              <a:defRPr/>
            </a:lvl7pPr>
            <a:lvl8pPr marL="2400186" indent="0" algn="ctr">
              <a:buNone/>
              <a:defRPr/>
            </a:lvl8pPr>
            <a:lvl9pPr marL="2743068"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180595" y="2925771"/>
            <a:ext cx="10491786" cy="26335038"/>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3705260" y="2925771"/>
            <a:ext cx="31322961" cy="26335038"/>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00483" y="21153438"/>
            <a:ext cx="41970330" cy="6537324"/>
          </a:xfrm>
        </p:spPr>
        <p:txBody>
          <a:bodyPr anchor="t"/>
          <a:lstStyle>
            <a:defPPr>
              <a:defRPr kern="1200"/>
            </a:defPPr>
            <a:lvl1pPr algn="l">
              <a:defRPr sz="3000" b="1" cap="all"/>
            </a:lvl1pPr>
          </a:lstStyle>
          <a:p>
            <a:r>
              <a:rPr lang="en-US"/>
              <a:t>Click to edit Master title style</a:t>
            </a:r>
          </a:p>
        </p:txBody>
      </p:sp>
      <p:sp>
        <p:nvSpPr>
          <p:cNvPr id="3" name="Text Placeholder 2"/>
          <p:cNvSpPr>
            <a:spLocks noGrp="1"/>
          </p:cNvSpPr>
          <p:nvPr>
            <p:ph type="body" idx="1"/>
          </p:nvPr>
        </p:nvSpPr>
        <p:spPr>
          <a:xfrm>
            <a:off x="3900483" y="13952538"/>
            <a:ext cx="41970330" cy="7200900"/>
          </a:xfrm>
        </p:spPr>
        <p:txBody>
          <a:bodyPr anchor="b"/>
          <a:lstStyle>
            <a:defPPr>
              <a:defRPr kern="1200"/>
            </a:defPPr>
            <a:lvl1pPr marL="0" indent="0">
              <a:buNone/>
              <a:defRPr sz="1500"/>
            </a:lvl1pPr>
            <a:lvl2pPr marL="342882" indent="0">
              <a:buNone/>
              <a:defRPr sz="1350"/>
            </a:lvl2pPr>
            <a:lvl3pPr marL="685770" indent="0">
              <a:buNone/>
              <a:defRPr sz="1200"/>
            </a:lvl3pPr>
            <a:lvl4pPr marL="1028652" indent="0">
              <a:buNone/>
              <a:defRPr sz="1050"/>
            </a:lvl4pPr>
            <a:lvl5pPr marL="1371534" indent="0">
              <a:buNone/>
              <a:defRPr sz="1050"/>
            </a:lvl5pPr>
            <a:lvl6pPr marL="1714416" indent="0">
              <a:buNone/>
              <a:defRPr sz="1050"/>
            </a:lvl6pPr>
            <a:lvl7pPr marL="2057298" indent="0">
              <a:buNone/>
              <a:defRPr sz="1050"/>
            </a:lvl7pPr>
            <a:lvl8pPr marL="2400186" indent="0">
              <a:buNone/>
              <a:defRPr sz="1050"/>
            </a:lvl8pPr>
            <a:lvl9pPr marL="2743068"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3705228" y="9509130"/>
            <a:ext cx="20907378" cy="19751676"/>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4994" y="9509130"/>
            <a:ext cx="20907378" cy="19751676"/>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68565" y="1317624"/>
            <a:ext cx="44440470" cy="5486400"/>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468560" y="7369176"/>
            <a:ext cx="21817017" cy="3070224"/>
          </a:xfrm>
        </p:spPr>
        <p:txBody>
          <a:bodyPr anchor="b"/>
          <a:lstStyle>
            <a:defPPr>
              <a:defRPr kern="1200"/>
            </a:defPPr>
            <a:lvl1pPr marL="0" indent="0">
              <a:buNone/>
              <a:defRPr sz="1800" b="1"/>
            </a:lvl1pPr>
            <a:lvl2pPr marL="342882" indent="0">
              <a:buNone/>
              <a:defRPr sz="1500" b="1"/>
            </a:lvl2pPr>
            <a:lvl3pPr marL="685770" indent="0">
              <a:buNone/>
              <a:defRPr sz="1350" b="1"/>
            </a:lvl3pPr>
            <a:lvl4pPr marL="1028652" indent="0">
              <a:buNone/>
              <a:defRPr sz="1200" b="1"/>
            </a:lvl4pPr>
            <a:lvl5pPr marL="1371534" indent="0">
              <a:buNone/>
              <a:defRPr sz="1200" b="1"/>
            </a:lvl5pPr>
            <a:lvl6pPr marL="1714416" indent="0">
              <a:buNone/>
              <a:defRPr sz="1200" b="1"/>
            </a:lvl6pPr>
            <a:lvl7pPr marL="2057298" indent="0">
              <a:buNone/>
              <a:defRPr sz="1200" b="1"/>
            </a:lvl7pPr>
            <a:lvl8pPr marL="2400186" indent="0">
              <a:buNone/>
              <a:defRPr sz="1200" b="1"/>
            </a:lvl8pPr>
            <a:lvl9pPr marL="2743068" indent="0">
              <a:buNone/>
              <a:defRPr sz="1200" b="1"/>
            </a:lvl9pPr>
          </a:lstStyle>
          <a:p>
            <a:pPr lvl="0"/>
            <a:r>
              <a:rPr lang="en-US"/>
              <a:t>Click to edit Master text styles</a:t>
            </a:r>
          </a:p>
        </p:txBody>
      </p:sp>
      <p:sp>
        <p:nvSpPr>
          <p:cNvPr id="4" name="Content Placeholder 3"/>
          <p:cNvSpPr>
            <a:spLocks noGrp="1"/>
          </p:cNvSpPr>
          <p:nvPr>
            <p:ph sz="half" idx="2"/>
          </p:nvPr>
        </p:nvSpPr>
        <p:spPr>
          <a:xfrm>
            <a:off x="2468560" y="10439403"/>
            <a:ext cx="21817017" cy="18965862"/>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082528" y="7369176"/>
            <a:ext cx="21826539" cy="3070224"/>
          </a:xfrm>
        </p:spPr>
        <p:txBody>
          <a:bodyPr anchor="b"/>
          <a:lstStyle>
            <a:defPPr>
              <a:defRPr kern="1200"/>
            </a:defPPr>
            <a:lvl1pPr marL="0" indent="0">
              <a:buNone/>
              <a:defRPr sz="1800" b="1"/>
            </a:lvl1pPr>
            <a:lvl2pPr marL="342882" indent="0">
              <a:buNone/>
              <a:defRPr sz="1500" b="1"/>
            </a:lvl2pPr>
            <a:lvl3pPr marL="685770" indent="0">
              <a:buNone/>
              <a:defRPr sz="1350" b="1"/>
            </a:lvl3pPr>
            <a:lvl4pPr marL="1028652" indent="0">
              <a:buNone/>
              <a:defRPr sz="1200" b="1"/>
            </a:lvl4pPr>
            <a:lvl5pPr marL="1371534" indent="0">
              <a:buNone/>
              <a:defRPr sz="1200" b="1"/>
            </a:lvl5pPr>
            <a:lvl6pPr marL="1714416" indent="0">
              <a:buNone/>
              <a:defRPr sz="1200" b="1"/>
            </a:lvl6pPr>
            <a:lvl7pPr marL="2057298" indent="0">
              <a:buNone/>
              <a:defRPr sz="1200" b="1"/>
            </a:lvl7pPr>
            <a:lvl8pPr marL="2400186" indent="0">
              <a:buNone/>
              <a:defRPr sz="1200" b="1"/>
            </a:lvl8pPr>
            <a:lvl9pPr marL="274306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25082528" y="10439403"/>
            <a:ext cx="21826539" cy="18965862"/>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8565" y="1311279"/>
            <a:ext cx="16244892" cy="5576886"/>
          </a:xfrm>
        </p:spPr>
        <p:txBody>
          <a:bodyPr anchor="b"/>
          <a:lstStyle>
            <a:defPPr>
              <a:defRPr kern="1200"/>
            </a:defPPr>
            <a:lvl1pPr algn="l">
              <a:defRPr sz="1500" b="1"/>
            </a:lvl1pPr>
          </a:lstStyle>
          <a:p>
            <a:r>
              <a:rPr lang="en-US"/>
              <a:t>Click to edit Master title style</a:t>
            </a:r>
          </a:p>
        </p:txBody>
      </p:sp>
      <p:sp>
        <p:nvSpPr>
          <p:cNvPr id="3" name="Content Placeholder 2"/>
          <p:cNvSpPr>
            <a:spLocks noGrp="1"/>
          </p:cNvSpPr>
          <p:nvPr>
            <p:ph idx="1"/>
          </p:nvPr>
        </p:nvSpPr>
        <p:spPr>
          <a:xfrm>
            <a:off x="19305585" y="1311285"/>
            <a:ext cx="27603450" cy="28093986"/>
          </a:xfrm>
        </p:spPr>
        <p:txBody>
          <a:bodyPr/>
          <a:lstStyle>
            <a:defPPr>
              <a:defRPr kern="1200"/>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468565" y="6888162"/>
            <a:ext cx="16244892" cy="22517100"/>
          </a:xfrm>
        </p:spPr>
        <p:txBody>
          <a:bodyPr/>
          <a:lstStyle>
            <a:defPPr>
              <a:defRPr kern="1200"/>
            </a:defPPr>
            <a:lvl1pPr marL="0" indent="0">
              <a:buNone/>
              <a:defRPr sz="1050"/>
            </a:lvl1pPr>
            <a:lvl2pPr marL="342882" indent="0">
              <a:buNone/>
              <a:defRPr sz="900"/>
            </a:lvl2pPr>
            <a:lvl3pPr marL="685770" indent="0">
              <a:buNone/>
              <a:defRPr sz="750"/>
            </a:lvl3pPr>
            <a:lvl4pPr marL="1028652" indent="0">
              <a:buNone/>
              <a:defRPr sz="678"/>
            </a:lvl4pPr>
            <a:lvl5pPr marL="1371534" indent="0">
              <a:buNone/>
              <a:defRPr sz="678"/>
            </a:lvl5pPr>
            <a:lvl6pPr marL="1714416" indent="0">
              <a:buNone/>
              <a:defRPr sz="678"/>
            </a:lvl6pPr>
            <a:lvl7pPr marL="2057298" indent="0">
              <a:buNone/>
              <a:defRPr sz="678"/>
            </a:lvl7pPr>
            <a:lvl8pPr marL="2400186" indent="0">
              <a:buNone/>
              <a:defRPr sz="678"/>
            </a:lvl8pPr>
            <a:lvl9pPr marL="2743068" indent="0">
              <a:buNone/>
              <a:defRPr sz="67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78987" y="23042568"/>
            <a:ext cx="29625930" cy="2720976"/>
          </a:xfrm>
        </p:spPr>
        <p:txBody>
          <a:bodyPr anchor="b"/>
          <a:lstStyle>
            <a:defPPr>
              <a:defRPr kern="1200"/>
            </a:defPPr>
            <a:lvl1pPr algn="l">
              <a:defRPr sz="1500" b="1"/>
            </a:lvl1pPr>
          </a:lstStyle>
          <a:p>
            <a:r>
              <a:rPr lang="en-US"/>
              <a:t>Click to edit Master title style</a:t>
            </a:r>
          </a:p>
        </p:txBody>
      </p:sp>
      <p:sp>
        <p:nvSpPr>
          <p:cNvPr id="3" name="Picture Placeholder 2"/>
          <p:cNvSpPr>
            <a:spLocks noGrp="1"/>
          </p:cNvSpPr>
          <p:nvPr>
            <p:ph type="pic" idx="1"/>
          </p:nvPr>
        </p:nvSpPr>
        <p:spPr>
          <a:xfrm>
            <a:off x="9678987" y="2941647"/>
            <a:ext cx="29625930" cy="19750086"/>
          </a:xfrm>
        </p:spPr>
        <p:txBody>
          <a:bodyPr/>
          <a:lstStyle>
            <a:defPPr>
              <a:defRPr kern="1200"/>
            </a:defPPr>
            <a:lvl1pPr marL="0" indent="0">
              <a:buNone/>
              <a:defRPr sz="2400"/>
            </a:lvl1pPr>
            <a:lvl2pPr marL="342882" indent="0">
              <a:buNone/>
              <a:defRPr sz="2100"/>
            </a:lvl2pPr>
            <a:lvl3pPr marL="685770" indent="0">
              <a:buNone/>
              <a:defRPr sz="1800"/>
            </a:lvl3pPr>
            <a:lvl4pPr marL="1028652" indent="0">
              <a:buNone/>
              <a:defRPr sz="1500"/>
            </a:lvl4pPr>
            <a:lvl5pPr marL="1371534" indent="0">
              <a:buNone/>
              <a:defRPr sz="1500"/>
            </a:lvl5pPr>
            <a:lvl6pPr marL="1714416" indent="0">
              <a:buNone/>
              <a:defRPr sz="1500"/>
            </a:lvl6pPr>
            <a:lvl7pPr marL="2057298" indent="0">
              <a:buNone/>
              <a:defRPr sz="1500"/>
            </a:lvl7pPr>
            <a:lvl8pPr marL="2400186" indent="0">
              <a:buNone/>
              <a:defRPr sz="1500"/>
            </a:lvl8pPr>
            <a:lvl9pPr marL="2743068" indent="0">
              <a:buNone/>
              <a:defRPr sz="1500"/>
            </a:lvl9pPr>
          </a:lstStyle>
          <a:p>
            <a:pPr lvl="0"/>
            <a:endParaRPr lang="en-US" noProof="0"/>
          </a:p>
        </p:txBody>
      </p:sp>
      <p:sp>
        <p:nvSpPr>
          <p:cNvPr id="4" name="Text Placeholder 3"/>
          <p:cNvSpPr>
            <a:spLocks noGrp="1"/>
          </p:cNvSpPr>
          <p:nvPr>
            <p:ph type="body" sz="half" idx="2"/>
          </p:nvPr>
        </p:nvSpPr>
        <p:spPr>
          <a:xfrm>
            <a:off x="9678987" y="25763553"/>
            <a:ext cx="29625930" cy="3862386"/>
          </a:xfrm>
        </p:spPr>
        <p:txBody>
          <a:bodyPr/>
          <a:lstStyle>
            <a:defPPr>
              <a:defRPr kern="1200"/>
            </a:defPPr>
            <a:lvl1pPr marL="0" indent="0">
              <a:buNone/>
              <a:defRPr sz="1050"/>
            </a:lvl1pPr>
            <a:lvl2pPr marL="342882" indent="0">
              <a:buNone/>
              <a:defRPr sz="900"/>
            </a:lvl2pPr>
            <a:lvl3pPr marL="685770" indent="0">
              <a:buNone/>
              <a:defRPr sz="750"/>
            </a:lvl3pPr>
            <a:lvl4pPr marL="1028652" indent="0">
              <a:buNone/>
              <a:defRPr sz="678"/>
            </a:lvl4pPr>
            <a:lvl5pPr marL="1371534" indent="0">
              <a:buNone/>
              <a:defRPr sz="678"/>
            </a:lvl5pPr>
            <a:lvl6pPr marL="1714416" indent="0">
              <a:buNone/>
              <a:defRPr sz="678"/>
            </a:lvl6pPr>
            <a:lvl7pPr marL="2057298" indent="0">
              <a:buNone/>
              <a:defRPr sz="678"/>
            </a:lvl7pPr>
            <a:lvl8pPr marL="2400186" indent="0">
              <a:buNone/>
              <a:defRPr sz="678"/>
            </a:lvl8pPr>
            <a:lvl9pPr marL="2743068" indent="0">
              <a:buNone/>
              <a:defRPr sz="67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100000">
              <a:srgbClr val="6BC85E"/>
            </a:gs>
            <a:gs pos="0">
              <a:schemeClr val="bg1"/>
            </a:gs>
            <a:gs pos="100000">
              <a:schemeClr val="accent1">
                <a:lumMod val="75000"/>
              </a:schemeClr>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705822" y="2925762"/>
            <a:ext cx="41965956"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3705822" y="9509124"/>
            <a:ext cx="41965956" cy="19751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705822" y="29992638"/>
            <a:ext cx="10287000" cy="2193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a:defPPr>
            <a:lvl1pPr defTabSz="3200244">
              <a:defRPr sz="4878"/>
            </a:lvl1pPr>
          </a:lstStyle>
          <a:p>
            <a:pPr>
              <a:defRPr/>
            </a:pPr>
            <a:endParaRPr lang="en-US"/>
          </a:p>
        </p:txBody>
      </p:sp>
      <p:sp>
        <p:nvSpPr>
          <p:cNvPr id="1029" name="Rectangle 5"/>
          <p:cNvSpPr>
            <a:spLocks noGrp="1" noChangeArrowheads="1"/>
          </p:cNvSpPr>
          <p:nvPr>
            <p:ph type="ftr" sz="quarter" idx="3"/>
          </p:nvPr>
        </p:nvSpPr>
        <p:spPr bwMode="auto">
          <a:xfrm>
            <a:off x="16868178" y="29992638"/>
            <a:ext cx="15641244" cy="2193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a:defPPr>
            <a:lvl1pPr algn="ctr" defTabSz="3200244">
              <a:defRPr sz="4878"/>
            </a:lvl1pPr>
          </a:lstStyle>
          <a:p>
            <a:pPr>
              <a:defRPr/>
            </a:pPr>
            <a:endParaRPr lang="en-US"/>
          </a:p>
        </p:txBody>
      </p:sp>
      <p:sp>
        <p:nvSpPr>
          <p:cNvPr id="1030" name="Rectangle 6"/>
          <p:cNvSpPr>
            <a:spLocks noGrp="1" noChangeArrowheads="1"/>
          </p:cNvSpPr>
          <p:nvPr>
            <p:ph type="sldNum" sz="quarter" idx="4"/>
          </p:nvPr>
        </p:nvSpPr>
        <p:spPr bwMode="auto">
          <a:xfrm>
            <a:off x="35384778" y="29992638"/>
            <a:ext cx="10287000" cy="2193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a:defPPr>
            <a:lvl1pPr algn="r" defTabSz="3200244">
              <a:defRPr sz="4878"/>
            </a:lvl1pPr>
          </a:lstStyle>
          <a:p>
            <a:pPr>
              <a:defRPr/>
            </a:pPr>
            <a:fld id="{469A0CB4-D18D-4AEF-B324-9EDF067D136D}" type="slidenum">
              <a:rPr lang="en-US"/>
              <a:pPr>
                <a:defRPr/>
              </a:pPr>
              <a:t>‹#›</a:t>
            </a:fld>
            <a:endParaRPr lang="en-US"/>
          </a:p>
        </p:txBody>
      </p:sp>
      <p:pic>
        <p:nvPicPr>
          <p:cNvPr id="1031" name="New picture"/>
          <p:cNvPicPr/>
          <p:nvPr/>
        </p:nvPicPr>
        <p:blipFill>
          <a:blip r:embed="rId13"/>
          <a:stretch>
            <a:fillRect/>
          </a:stretch>
        </p:blipFill>
        <p:spPr>
          <a:xfrm rot="16200000">
            <a:off x="-11566524" y="16213148"/>
            <a:ext cx="14274798" cy="4429125"/>
          </a:xfrm>
          <a:prstGeom prst="rect">
            <a:avLst/>
          </a:prstGeom>
        </p:spPr>
      </p:pic>
      <p:pic>
        <p:nvPicPr>
          <p:cNvPr id="1032" name="New picture"/>
          <p:cNvPicPr/>
          <p:nvPr/>
        </p:nvPicPr>
        <p:blipFill>
          <a:blip r:embed="rId13"/>
          <a:stretch>
            <a:fillRect/>
          </a:stretch>
        </p:blipFill>
        <p:spPr>
          <a:xfrm rot="5400000">
            <a:off x="46669344" y="16213148"/>
            <a:ext cx="14274798" cy="4429125"/>
          </a:xfrm>
          <a:prstGeom prst="rect">
            <a:avLst/>
          </a:prstGeom>
        </p:spPr>
      </p:pic>
      <p:pic>
        <p:nvPicPr>
          <p:cNvPr id="1033" name="New picture"/>
          <p:cNvPicPr/>
          <p:nvPr/>
        </p:nvPicPr>
        <p:blipFill>
          <a:blip r:embed="rId14"/>
          <a:stretch>
            <a:fillRect/>
          </a:stretch>
        </p:blipFill>
        <p:spPr>
          <a:xfrm>
            <a:off x="7822404" y="33426411"/>
            <a:ext cx="33732792" cy="1460502"/>
          </a:xfrm>
          <a:prstGeom prst="rect">
            <a:avLst/>
          </a:prstGeom>
        </p:spPr>
      </p:pic>
      <p:sp>
        <p:nvSpPr>
          <p:cNvPr id="1034" name="New shape"/>
          <p:cNvSpPr/>
          <p:nvPr/>
        </p:nvSpPr>
        <p:spPr>
          <a:xfrm>
            <a:off x="7822404" y="33997905"/>
            <a:ext cx="24688800" cy="12700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3450">
                <a:solidFill>
                  <a:srgbClr val="808080"/>
                </a:solidFill>
              </a:rPr>
              <a:t>Template ID: persuadingsapphire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200244" rtl="0" eaLnBrk="0" fontAlgn="base" hangingPunct="0">
        <a:spcBef>
          <a:spcPct val="0"/>
        </a:spcBef>
        <a:spcAft>
          <a:spcPct val="0"/>
        </a:spcAft>
        <a:defRPr sz="15372">
          <a:solidFill>
            <a:schemeClr val="tx2"/>
          </a:solidFill>
          <a:latin typeface="+mj-lt"/>
          <a:ea typeface="+mj-ea"/>
          <a:cs typeface="+mj-cs"/>
        </a:defRPr>
      </a:lvl1pPr>
      <a:lvl2pPr algn="ctr" defTabSz="3200244" rtl="0" eaLnBrk="0" fontAlgn="base" hangingPunct="0">
        <a:spcBef>
          <a:spcPct val="0"/>
        </a:spcBef>
        <a:spcAft>
          <a:spcPct val="0"/>
        </a:spcAft>
        <a:defRPr sz="15372">
          <a:solidFill>
            <a:schemeClr val="tx2"/>
          </a:solidFill>
          <a:latin typeface="Times New Roman" pitchFamily="18" charset="0"/>
        </a:defRPr>
      </a:lvl2pPr>
      <a:lvl3pPr algn="ctr" defTabSz="3200244" rtl="0" eaLnBrk="0" fontAlgn="base" hangingPunct="0">
        <a:spcBef>
          <a:spcPct val="0"/>
        </a:spcBef>
        <a:spcAft>
          <a:spcPct val="0"/>
        </a:spcAft>
        <a:defRPr sz="15372">
          <a:solidFill>
            <a:schemeClr val="tx2"/>
          </a:solidFill>
          <a:latin typeface="Times New Roman" pitchFamily="18" charset="0"/>
        </a:defRPr>
      </a:lvl3pPr>
      <a:lvl4pPr algn="ctr" defTabSz="3200244" rtl="0" eaLnBrk="0" fontAlgn="base" hangingPunct="0">
        <a:spcBef>
          <a:spcPct val="0"/>
        </a:spcBef>
        <a:spcAft>
          <a:spcPct val="0"/>
        </a:spcAft>
        <a:defRPr sz="15372">
          <a:solidFill>
            <a:schemeClr val="tx2"/>
          </a:solidFill>
          <a:latin typeface="Times New Roman" pitchFamily="18" charset="0"/>
        </a:defRPr>
      </a:lvl4pPr>
      <a:lvl5pPr algn="ctr" defTabSz="3200244" rtl="0" eaLnBrk="0" fontAlgn="base" hangingPunct="0">
        <a:spcBef>
          <a:spcPct val="0"/>
        </a:spcBef>
        <a:spcAft>
          <a:spcPct val="0"/>
        </a:spcAft>
        <a:defRPr sz="15372">
          <a:solidFill>
            <a:schemeClr val="tx2"/>
          </a:solidFill>
          <a:latin typeface="Times New Roman" pitchFamily="18" charset="0"/>
        </a:defRPr>
      </a:lvl5pPr>
      <a:lvl6pPr marL="342882" algn="ctr" defTabSz="3200244" rtl="0" eaLnBrk="0" fontAlgn="base" hangingPunct="0">
        <a:spcBef>
          <a:spcPct val="0"/>
        </a:spcBef>
        <a:spcAft>
          <a:spcPct val="0"/>
        </a:spcAft>
        <a:defRPr sz="15372">
          <a:solidFill>
            <a:schemeClr val="tx2"/>
          </a:solidFill>
          <a:latin typeface="Times New Roman" pitchFamily="18" charset="0"/>
        </a:defRPr>
      </a:lvl6pPr>
      <a:lvl7pPr marL="685770" algn="ctr" defTabSz="3200244" rtl="0" eaLnBrk="0" fontAlgn="base" hangingPunct="0">
        <a:spcBef>
          <a:spcPct val="0"/>
        </a:spcBef>
        <a:spcAft>
          <a:spcPct val="0"/>
        </a:spcAft>
        <a:defRPr sz="15372">
          <a:solidFill>
            <a:schemeClr val="tx2"/>
          </a:solidFill>
          <a:latin typeface="Times New Roman" pitchFamily="18" charset="0"/>
        </a:defRPr>
      </a:lvl7pPr>
      <a:lvl8pPr marL="1028652" algn="ctr" defTabSz="3200244" rtl="0" eaLnBrk="0" fontAlgn="base" hangingPunct="0">
        <a:spcBef>
          <a:spcPct val="0"/>
        </a:spcBef>
        <a:spcAft>
          <a:spcPct val="0"/>
        </a:spcAft>
        <a:defRPr sz="15372">
          <a:solidFill>
            <a:schemeClr val="tx2"/>
          </a:solidFill>
          <a:latin typeface="Times New Roman" pitchFamily="18" charset="0"/>
        </a:defRPr>
      </a:lvl8pPr>
      <a:lvl9pPr marL="1371534" algn="ctr" defTabSz="3200244" rtl="0" eaLnBrk="0" fontAlgn="base" hangingPunct="0">
        <a:spcBef>
          <a:spcPct val="0"/>
        </a:spcBef>
        <a:spcAft>
          <a:spcPct val="0"/>
        </a:spcAft>
        <a:defRPr sz="15372">
          <a:solidFill>
            <a:schemeClr val="tx2"/>
          </a:solidFill>
          <a:latin typeface="Times New Roman" pitchFamily="18" charset="0"/>
        </a:defRPr>
      </a:lvl9pPr>
    </p:titleStyle>
    <p:bodyStyle>
      <a:defPPr>
        <a:defRPr kern="1200"/>
      </a:defPPr>
      <a:lvl1pPr marL="1200090" indent="-1200090" algn="l" defTabSz="3200244" rtl="0" eaLnBrk="0" fontAlgn="base" hangingPunct="0">
        <a:spcBef>
          <a:spcPct val="20000"/>
        </a:spcBef>
        <a:spcAft>
          <a:spcPct val="0"/>
        </a:spcAft>
        <a:buChar char="•"/>
        <a:defRPr sz="11178">
          <a:solidFill>
            <a:schemeClr val="tx1"/>
          </a:solidFill>
          <a:latin typeface="+mn-lt"/>
          <a:ea typeface="+mn-ea"/>
          <a:cs typeface="+mn-cs"/>
        </a:defRPr>
      </a:lvl1pPr>
      <a:lvl2pPr marL="2600202" indent="-1000074" algn="l" defTabSz="3200244" rtl="0" eaLnBrk="0" fontAlgn="base" hangingPunct="0">
        <a:spcBef>
          <a:spcPct val="20000"/>
        </a:spcBef>
        <a:spcAft>
          <a:spcPct val="0"/>
        </a:spcAft>
        <a:buChar char="–"/>
        <a:defRPr sz="9828">
          <a:solidFill>
            <a:schemeClr val="tx1"/>
          </a:solidFill>
          <a:latin typeface="+mn-lt"/>
        </a:defRPr>
      </a:lvl2pPr>
      <a:lvl3pPr marL="4000308" indent="-800064" algn="l" defTabSz="3200244" rtl="0" eaLnBrk="0" fontAlgn="base" hangingPunct="0">
        <a:spcBef>
          <a:spcPct val="20000"/>
        </a:spcBef>
        <a:spcAft>
          <a:spcPct val="0"/>
        </a:spcAft>
        <a:buChar char="•"/>
        <a:defRPr sz="8400">
          <a:solidFill>
            <a:schemeClr val="tx1"/>
          </a:solidFill>
          <a:latin typeface="+mn-lt"/>
        </a:defRPr>
      </a:lvl3pPr>
      <a:lvl4pPr marL="5600430" indent="-800064" algn="l" defTabSz="3200244" rtl="0" eaLnBrk="0" fontAlgn="base" hangingPunct="0">
        <a:spcBef>
          <a:spcPct val="20000"/>
        </a:spcBef>
        <a:spcAft>
          <a:spcPct val="0"/>
        </a:spcAft>
        <a:buChar char="–"/>
        <a:defRPr sz="6978">
          <a:solidFill>
            <a:schemeClr val="tx1"/>
          </a:solidFill>
          <a:latin typeface="+mn-lt"/>
        </a:defRPr>
      </a:lvl4pPr>
      <a:lvl5pPr marL="7200552" indent="-800064" algn="l" defTabSz="3200244" rtl="0" eaLnBrk="0" fontAlgn="base" hangingPunct="0">
        <a:spcBef>
          <a:spcPct val="20000"/>
        </a:spcBef>
        <a:spcAft>
          <a:spcPct val="0"/>
        </a:spcAft>
        <a:buChar char="»"/>
        <a:defRPr sz="6978">
          <a:solidFill>
            <a:schemeClr val="tx1"/>
          </a:solidFill>
          <a:latin typeface="+mn-lt"/>
        </a:defRPr>
      </a:lvl5pPr>
      <a:lvl6pPr marL="7543434" indent="-800064" algn="l" defTabSz="3200244" rtl="0" eaLnBrk="0" fontAlgn="base" hangingPunct="0">
        <a:spcBef>
          <a:spcPct val="20000"/>
        </a:spcBef>
        <a:spcAft>
          <a:spcPct val="0"/>
        </a:spcAft>
        <a:buChar char="»"/>
        <a:defRPr sz="6978">
          <a:solidFill>
            <a:schemeClr val="tx1"/>
          </a:solidFill>
          <a:latin typeface="+mn-lt"/>
        </a:defRPr>
      </a:lvl6pPr>
      <a:lvl7pPr marL="7886322" indent="-800064" algn="l" defTabSz="3200244" rtl="0" eaLnBrk="0" fontAlgn="base" hangingPunct="0">
        <a:spcBef>
          <a:spcPct val="20000"/>
        </a:spcBef>
        <a:spcAft>
          <a:spcPct val="0"/>
        </a:spcAft>
        <a:buChar char="»"/>
        <a:defRPr sz="6978">
          <a:solidFill>
            <a:schemeClr val="tx1"/>
          </a:solidFill>
          <a:latin typeface="+mn-lt"/>
        </a:defRPr>
      </a:lvl7pPr>
      <a:lvl8pPr marL="8229204" indent="-800064" algn="l" defTabSz="3200244" rtl="0" eaLnBrk="0" fontAlgn="base" hangingPunct="0">
        <a:spcBef>
          <a:spcPct val="20000"/>
        </a:spcBef>
        <a:spcAft>
          <a:spcPct val="0"/>
        </a:spcAft>
        <a:buChar char="»"/>
        <a:defRPr sz="6978">
          <a:solidFill>
            <a:schemeClr val="tx1"/>
          </a:solidFill>
          <a:latin typeface="+mn-lt"/>
        </a:defRPr>
      </a:lvl8pPr>
      <a:lvl9pPr marL="8572086" indent="-800064" algn="l" defTabSz="3200244" rtl="0" eaLnBrk="0" fontAlgn="base" hangingPunct="0">
        <a:spcBef>
          <a:spcPct val="20000"/>
        </a:spcBef>
        <a:spcAft>
          <a:spcPct val="0"/>
        </a:spcAft>
        <a:buChar char="»"/>
        <a:defRPr sz="6978">
          <a:solidFill>
            <a:schemeClr val="tx1"/>
          </a:solidFill>
          <a:latin typeface="+mn-lt"/>
        </a:defRPr>
      </a:lvl9pPr>
    </p:bodyStyle>
    <p:otherStyle>
      <a:defPPr>
        <a:defRPr lang="en-US"/>
      </a:defPPr>
      <a:lvl1pPr marL="0" algn="l" defTabSz="685770" rtl="0" eaLnBrk="1" latinLnBrk="0" hangingPunct="1">
        <a:defRPr sz="1350" kern="1200">
          <a:solidFill>
            <a:schemeClr val="tx1"/>
          </a:solidFill>
          <a:latin typeface="+mn-lt"/>
          <a:ea typeface="+mn-ea"/>
          <a:cs typeface="+mn-cs"/>
        </a:defRPr>
      </a:lvl1pPr>
      <a:lvl2pPr marL="342882" algn="l" defTabSz="685770" rtl="0" eaLnBrk="1" latinLnBrk="0" hangingPunct="1">
        <a:defRPr sz="1350" kern="1200">
          <a:solidFill>
            <a:schemeClr val="tx1"/>
          </a:solidFill>
          <a:latin typeface="+mn-lt"/>
          <a:ea typeface="+mn-ea"/>
          <a:cs typeface="+mn-cs"/>
        </a:defRPr>
      </a:lvl2pPr>
      <a:lvl3pPr marL="685770" algn="l" defTabSz="685770" rtl="0" eaLnBrk="1" latinLnBrk="0" hangingPunct="1">
        <a:defRPr sz="1350" kern="1200">
          <a:solidFill>
            <a:schemeClr val="tx1"/>
          </a:solidFill>
          <a:latin typeface="+mn-lt"/>
          <a:ea typeface="+mn-ea"/>
          <a:cs typeface="+mn-cs"/>
        </a:defRPr>
      </a:lvl3pPr>
      <a:lvl4pPr marL="1028652" algn="l" defTabSz="685770" rtl="0" eaLnBrk="1" latinLnBrk="0" hangingPunct="1">
        <a:defRPr sz="1350" kern="1200">
          <a:solidFill>
            <a:schemeClr val="tx1"/>
          </a:solidFill>
          <a:latin typeface="+mn-lt"/>
          <a:ea typeface="+mn-ea"/>
          <a:cs typeface="+mn-cs"/>
        </a:defRPr>
      </a:lvl4pPr>
      <a:lvl5pPr marL="1371534" algn="l" defTabSz="685770" rtl="0" eaLnBrk="1" latinLnBrk="0" hangingPunct="1">
        <a:defRPr sz="1350" kern="1200">
          <a:solidFill>
            <a:schemeClr val="tx1"/>
          </a:solidFill>
          <a:latin typeface="+mn-lt"/>
          <a:ea typeface="+mn-ea"/>
          <a:cs typeface="+mn-cs"/>
        </a:defRPr>
      </a:lvl5pPr>
      <a:lvl6pPr marL="1714416" algn="l" defTabSz="685770" rtl="0" eaLnBrk="1" latinLnBrk="0" hangingPunct="1">
        <a:defRPr sz="1350" kern="1200">
          <a:solidFill>
            <a:schemeClr val="tx1"/>
          </a:solidFill>
          <a:latin typeface="+mn-lt"/>
          <a:ea typeface="+mn-ea"/>
          <a:cs typeface="+mn-cs"/>
        </a:defRPr>
      </a:lvl6pPr>
      <a:lvl7pPr marL="2057298" algn="l" defTabSz="685770" rtl="0" eaLnBrk="1" latinLnBrk="0" hangingPunct="1">
        <a:defRPr sz="1350" kern="1200">
          <a:solidFill>
            <a:schemeClr val="tx1"/>
          </a:solidFill>
          <a:latin typeface="+mn-lt"/>
          <a:ea typeface="+mn-ea"/>
          <a:cs typeface="+mn-cs"/>
        </a:defRPr>
      </a:lvl7pPr>
      <a:lvl8pPr marL="2400186" algn="l" defTabSz="685770" rtl="0" eaLnBrk="1" latinLnBrk="0" hangingPunct="1">
        <a:defRPr sz="1350" kern="1200">
          <a:solidFill>
            <a:schemeClr val="tx1"/>
          </a:solidFill>
          <a:latin typeface="+mn-lt"/>
          <a:ea typeface="+mn-ea"/>
          <a:cs typeface="+mn-cs"/>
        </a:defRPr>
      </a:lvl8pPr>
      <a:lvl9pPr marL="2743068" algn="l" defTabSz="68577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jp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0">
          <a:gsLst>
            <a:gs pos="100000">
              <a:srgbClr val="1E5715">
                <a:alpha val="50000"/>
              </a:srgbClr>
            </a:gs>
            <a:gs pos="0">
              <a:schemeClr val="bg1"/>
            </a:gs>
          </a:gsLst>
          <a:lin ang="5400000" scaled="1"/>
          <a:tileRect/>
        </a:gradFill>
        <a:effectLst/>
      </p:bgPr>
    </p:bg>
    <p:spTree>
      <p:nvGrpSpPr>
        <p:cNvPr id="1" name=""/>
        <p:cNvGrpSpPr/>
        <p:nvPr/>
      </p:nvGrpSpPr>
      <p:grpSpPr>
        <a:xfrm>
          <a:off x="0" y="0"/>
          <a:ext cx="0" cy="0"/>
          <a:chOff x="0" y="0"/>
          <a:chExt cx="0" cy="0"/>
        </a:xfrm>
      </p:grpSpPr>
      <p:sp>
        <p:nvSpPr>
          <p:cNvPr id="41" name="Title 11">
            <a:extLst>
              <a:ext uri="{FF2B5EF4-FFF2-40B4-BE49-F238E27FC236}">
                <a16:creationId xmlns:a16="http://schemas.microsoft.com/office/drawing/2014/main" id="{8785E597-B0C8-4CA8-9A56-A0F3996D088D}"/>
              </a:ext>
            </a:extLst>
          </p:cNvPr>
          <p:cNvSpPr txBox="1"/>
          <p:nvPr/>
        </p:nvSpPr>
        <p:spPr>
          <a:xfrm>
            <a:off x="10987349" y="892401"/>
            <a:ext cx="27432000" cy="2060202"/>
          </a:xfrm>
          <a:prstGeom prst="rect">
            <a:avLst/>
          </a:prstGeom>
        </p:spPr>
        <p:txBody>
          <a:bodyPr lIns="96012" tIns="48006" rIns="96012" bIns="48006"/>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6372" dirty="0">
                <a:solidFill>
                  <a:schemeClr val="bg2">
                    <a:lumMod val="25000"/>
                  </a:schemeClr>
                </a:solidFill>
                <a:latin typeface="Libre Baskerville" panose="02000000000000000000" pitchFamily="2" charset="0"/>
              </a:rPr>
              <a:t>Unveiling the effects of the Galilean moons on whistler mode waves and energetic particles at Jupiter</a:t>
            </a: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10972800" y="3131852"/>
            <a:ext cx="27432000" cy="1358834"/>
          </a:xfrm>
          <a:prstGeom prst="rect">
            <a:avLst/>
          </a:prstGeom>
        </p:spPr>
        <p:txBody>
          <a:bodyPr lIns="96012" tIns="48006" rIns="96012" bIns="48006">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spcAft>
                <a:spcPts val="600"/>
              </a:spcAft>
            </a:pPr>
            <a:r>
              <a:rPr lang="en-US" sz="3500" dirty="0">
                <a:solidFill>
                  <a:schemeClr val="bg2">
                    <a:lumMod val="25000"/>
                  </a:schemeClr>
                </a:solidFill>
                <a:latin typeface="Montserrat Light" panose="00000400000000000000" pitchFamily="50" charset="0"/>
              </a:rPr>
              <a:t>Conrad Meyer-Reed</a:t>
            </a:r>
            <a:r>
              <a:rPr lang="en-US" sz="3500" baseline="30000" dirty="0">
                <a:solidFill>
                  <a:schemeClr val="bg2">
                    <a:lumMod val="25000"/>
                  </a:schemeClr>
                </a:solidFill>
                <a:latin typeface="Montserrat Light" panose="00000400000000000000" pitchFamily="50" charset="0"/>
              </a:rPr>
              <a:t> 1</a:t>
            </a:r>
            <a:r>
              <a:rPr lang="en-US" sz="3500" dirty="0">
                <a:solidFill>
                  <a:schemeClr val="bg2">
                    <a:lumMod val="25000"/>
                  </a:schemeClr>
                </a:solidFill>
                <a:latin typeface="Montserrat Light" panose="00000400000000000000" pitchFamily="50" charset="0"/>
              </a:rPr>
              <a:t>, Wen Li</a:t>
            </a:r>
            <a:r>
              <a:rPr lang="en-US" sz="3500" baseline="30000" dirty="0">
                <a:solidFill>
                  <a:schemeClr val="bg2">
                    <a:lumMod val="25000"/>
                  </a:schemeClr>
                </a:solidFill>
                <a:latin typeface="Montserrat Light" panose="00000400000000000000" pitchFamily="50" charset="0"/>
              </a:rPr>
              <a:t> 1</a:t>
            </a:r>
            <a:r>
              <a:rPr lang="en-US" sz="3500" dirty="0">
                <a:solidFill>
                  <a:schemeClr val="bg2">
                    <a:lumMod val="25000"/>
                  </a:schemeClr>
                </a:solidFill>
                <a:latin typeface="Montserrat Light" panose="00000400000000000000" pitchFamily="50" charset="0"/>
              </a:rPr>
              <a:t>, Qianli Ma</a:t>
            </a:r>
            <a:r>
              <a:rPr lang="en-US" sz="3500" baseline="30000" dirty="0">
                <a:solidFill>
                  <a:schemeClr val="bg2">
                    <a:lumMod val="25000"/>
                  </a:schemeClr>
                </a:solidFill>
                <a:latin typeface="Montserrat Light" panose="00000400000000000000" pitchFamily="50" charset="0"/>
              </a:rPr>
              <a:t> 1,2</a:t>
            </a:r>
            <a:r>
              <a:rPr lang="en-US" sz="3500" dirty="0">
                <a:solidFill>
                  <a:schemeClr val="bg2">
                    <a:lumMod val="25000"/>
                  </a:schemeClr>
                </a:solidFill>
                <a:latin typeface="Montserrat Light" panose="00000400000000000000" pitchFamily="50" charset="0"/>
              </a:rPr>
              <a:t>, Xiao-Chen Shen</a:t>
            </a:r>
            <a:r>
              <a:rPr lang="en-US" sz="3500" baseline="30000" dirty="0">
                <a:solidFill>
                  <a:schemeClr val="bg2">
                    <a:lumMod val="25000"/>
                  </a:schemeClr>
                </a:solidFill>
                <a:latin typeface="Montserrat Light" panose="00000400000000000000" pitchFamily="50" charset="0"/>
              </a:rPr>
              <a:t> 1</a:t>
            </a:r>
            <a:r>
              <a:rPr lang="en-US" sz="3500" dirty="0">
                <a:solidFill>
                  <a:schemeClr val="bg2">
                    <a:lumMod val="25000"/>
                  </a:schemeClr>
                </a:solidFill>
                <a:latin typeface="Montserrat Light" panose="00000400000000000000" pitchFamily="50" charset="0"/>
              </a:rPr>
              <a:t>, Juno Team</a:t>
            </a:r>
          </a:p>
          <a:p>
            <a:pPr algn="ctr"/>
            <a:r>
              <a:rPr lang="en-US" sz="3500" baseline="30000" dirty="0">
                <a:solidFill>
                  <a:schemeClr val="bg2">
                    <a:lumMod val="25000"/>
                  </a:schemeClr>
                </a:solidFill>
                <a:latin typeface="Montserrat Light" panose="00000400000000000000" pitchFamily="50" charset="0"/>
              </a:rPr>
              <a:t>1</a:t>
            </a:r>
            <a:r>
              <a:rPr lang="en-US" sz="3500" dirty="0">
                <a:solidFill>
                  <a:schemeClr val="bg2">
                    <a:lumMod val="25000"/>
                  </a:schemeClr>
                </a:solidFill>
                <a:latin typeface="Montserrat Light" panose="00000400000000000000" pitchFamily="50" charset="0"/>
              </a:rPr>
              <a:t>Center for Space Physics, Boston University, Boston, MA, U.S.A. | </a:t>
            </a:r>
            <a:r>
              <a:rPr lang="en-US" sz="3500" baseline="30000" dirty="0">
                <a:solidFill>
                  <a:schemeClr val="bg2">
                    <a:lumMod val="25000"/>
                  </a:schemeClr>
                </a:solidFill>
                <a:latin typeface="Montserrat Light" panose="00000400000000000000" pitchFamily="50" charset="0"/>
              </a:rPr>
              <a:t>2</a:t>
            </a:r>
            <a:r>
              <a:rPr lang="en-US" sz="3500" dirty="0">
                <a:solidFill>
                  <a:schemeClr val="bg2">
                    <a:lumMod val="25000"/>
                  </a:schemeClr>
                </a:solidFill>
                <a:latin typeface="Montserrat Light" panose="00000400000000000000" pitchFamily="50" charset="0"/>
              </a:rPr>
              <a:t>University of California Los Angeles, Los Angeles, CA, U.S.A.</a:t>
            </a:r>
            <a:endParaRPr lang="en-US" sz="3500" baseline="30000" dirty="0">
              <a:solidFill>
                <a:schemeClr val="bg2">
                  <a:lumMod val="25000"/>
                </a:schemeClr>
              </a:solidFill>
              <a:latin typeface="Montserrat Light" panose="00000400000000000000" pitchFamily="50" charset="0"/>
            </a:endParaRPr>
          </a:p>
        </p:txBody>
      </p:sp>
      <p:sp>
        <p:nvSpPr>
          <p:cNvPr id="46" name="Rectangle 45">
            <a:extLst>
              <a:ext uri="{FF2B5EF4-FFF2-40B4-BE49-F238E27FC236}">
                <a16:creationId xmlns:a16="http://schemas.microsoft.com/office/drawing/2014/main" id="{2C718E78-BDD8-4BAD-851F-D423AE935B0D}"/>
              </a:ext>
            </a:extLst>
          </p:cNvPr>
          <p:cNvSpPr/>
          <p:nvPr/>
        </p:nvSpPr>
        <p:spPr>
          <a:xfrm>
            <a:off x="988558" y="5567192"/>
            <a:ext cx="10199224" cy="8333911"/>
          </a:xfrm>
          <a:prstGeom prst="rect">
            <a:avLst/>
          </a:prstGeom>
          <a:solidFill>
            <a:schemeClr val="bg1"/>
          </a:solidFill>
          <a:ln w="76200">
            <a:solidFill>
              <a:srgbClr val="005A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dirty="0">
              <a:latin typeface="+mj-lt"/>
            </a:endParaRPr>
          </a:p>
        </p:txBody>
      </p:sp>
      <p:sp>
        <p:nvSpPr>
          <p:cNvPr id="49" name="Rectangle 48">
            <a:extLst>
              <a:ext uri="{FF2B5EF4-FFF2-40B4-BE49-F238E27FC236}">
                <a16:creationId xmlns:a16="http://schemas.microsoft.com/office/drawing/2014/main" id="{8F25EFAD-7AAF-4CAF-BA69-869B3D423F7F}"/>
              </a:ext>
            </a:extLst>
          </p:cNvPr>
          <p:cNvSpPr/>
          <p:nvPr/>
        </p:nvSpPr>
        <p:spPr>
          <a:xfrm>
            <a:off x="990600" y="18065238"/>
            <a:ext cx="10197182" cy="13960760"/>
          </a:xfrm>
          <a:prstGeom prst="rect">
            <a:avLst/>
          </a:prstGeom>
          <a:solidFill>
            <a:schemeClr val="bg1"/>
          </a:solidFill>
          <a:ln w="76200">
            <a:solidFill>
              <a:srgbClr val="005A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a:p>
        </p:txBody>
      </p:sp>
      <p:sp>
        <p:nvSpPr>
          <p:cNvPr id="51" name="Rectangle 50">
            <a:extLst>
              <a:ext uri="{FF2B5EF4-FFF2-40B4-BE49-F238E27FC236}">
                <a16:creationId xmlns:a16="http://schemas.microsoft.com/office/drawing/2014/main" id="{BF801B80-E24E-4773-AC4E-37DC17B0424E}"/>
              </a:ext>
            </a:extLst>
          </p:cNvPr>
          <p:cNvSpPr/>
          <p:nvPr/>
        </p:nvSpPr>
        <p:spPr>
          <a:xfrm>
            <a:off x="11994155" y="5567194"/>
            <a:ext cx="36392845" cy="15063128"/>
          </a:xfrm>
          <a:prstGeom prst="rect">
            <a:avLst/>
          </a:prstGeom>
          <a:solidFill>
            <a:schemeClr val="bg1"/>
          </a:solidFill>
          <a:ln w="76200">
            <a:solidFill>
              <a:srgbClr val="005A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a:p>
        </p:txBody>
      </p:sp>
      <p:sp>
        <p:nvSpPr>
          <p:cNvPr id="52" name="Rectangle 51">
            <a:extLst>
              <a:ext uri="{FF2B5EF4-FFF2-40B4-BE49-F238E27FC236}">
                <a16:creationId xmlns:a16="http://schemas.microsoft.com/office/drawing/2014/main" id="{F6D8A1CF-B987-4F36-8586-4BEDACCCAB04}"/>
              </a:ext>
            </a:extLst>
          </p:cNvPr>
          <p:cNvSpPr/>
          <p:nvPr/>
        </p:nvSpPr>
        <p:spPr>
          <a:xfrm>
            <a:off x="11994155" y="21318048"/>
            <a:ext cx="19974879" cy="10725041"/>
          </a:xfrm>
          <a:prstGeom prst="rect">
            <a:avLst/>
          </a:prstGeom>
          <a:solidFill>
            <a:schemeClr val="bg1"/>
          </a:solidFill>
          <a:ln w="76200">
            <a:solidFill>
              <a:srgbClr val="005A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dirty="0"/>
          </a:p>
        </p:txBody>
      </p:sp>
      <p:sp>
        <p:nvSpPr>
          <p:cNvPr id="54" name="TextBox 53">
            <a:extLst>
              <a:ext uri="{FF2B5EF4-FFF2-40B4-BE49-F238E27FC236}">
                <a16:creationId xmlns:a16="http://schemas.microsoft.com/office/drawing/2014/main" id="{E4864E4E-50A2-403F-84B8-E4F7E820612B}"/>
              </a:ext>
            </a:extLst>
          </p:cNvPr>
          <p:cNvSpPr txBox="1"/>
          <p:nvPr/>
        </p:nvSpPr>
        <p:spPr>
          <a:xfrm>
            <a:off x="1126071" y="5751890"/>
            <a:ext cx="7200900" cy="553998"/>
          </a:xfrm>
          <a:prstGeom prst="rect">
            <a:avLst/>
          </a:prstGeom>
          <a:noFill/>
        </p:spPr>
        <p:txBody>
          <a:bodyPr wrap="square" rtlCol="0">
            <a:spAutoFit/>
          </a:bodyPr>
          <a:lstStyle>
            <a:defPPr>
              <a:defRPr kern="1200"/>
            </a:defPPr>
          </a:lstStyle>
          <a:p>
            <a:r>
              <a:rPr lang="en-US" sz="3000" u="sng" dirty="0">
                <a:solidFill>
                  <a:schemeClr val="bg2">
                    <a:lumMod val="25000"/>
                  </a:schemeClr>
                </a:solidFill>
                <a:latin typeface="Libre Baskerville" panose="02000000000000000000" pitchFamily="2" charset="0"/>
              </a:rPr>
              <a:t>1. Background</a:t>
            </a:r>
          </a:p>
        </p:txBody>
      </p:sp>
      <p:sp>
        <p:nvSpPr>
          <p:cNvPr id="55" name="Rectangle 54">
            <a:extLst>
              <a:ext uri="{FF2B5EF4-FFF2-40B4-BE49-F238E27FC236}">
                <a16:creationId xmlns:a16="http://schemas.microsoft.com/office/drawing/2014/main" id="{32418A42-DDE0-497E-98DF-5F9BFF98DA6B}"/>
              </a:ext>
            </a:extLst>
          </p:cNvPr>
          <p:cNvSpPr/>
          <p:nvPr/>
        </p:nvSpPr>
        <p:spPr>
          <a:xfrm>
            <a:off x="32786542" y="21300957"/>
            <a:ext cx="15600458" cy="6824663"/>
          </a:xfrm>
          <a:prstGeom prst="rect">
            <a:avLst/>
          </a:prstGeom>
          <a:solidFill>
            <a:schemeClr val="bg1"/>
          </a:solidFill>
          <a:ln w="76200">
            <a:solidFill>
              <a:srgbClr val="005A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a:p>
        </p:txBody>
      </p:sp>
      <p:sp>
        <p:nvSpPr>
          <p:cNvPr id="59" name="TextBox 58">
            <a:extLst>
              <a:ext uri="{FF2B5EF4-FFF2-40B4-BE49-F238E27FC236}">
                <a16:creationId xmlns:a16="http://schemas.microsoft.com/office/drawing/2014/main" id="{D07EEF88-ACF9-4467-B180-074FC642245A}"/>
              </a:ext>
            </a:extLst>
          </p:cNvPr>
          <p:cNvSpPr txBox="1"/>
          <p:nvPr/>
        </p:nvSpPr>
        <p:spPr>
          <a:xfrm>
            <a:off x="32973009" y="21479857"/>
            <a:ext cx="7200900" cy="553998"/>
          </a:xfrm>
          <a:prstGeom prst="rect">
            <a:avLst/>
          </a:prstGeom>
          <a:noFill/>
        </p:spPr>
        <p:txBody>
          <a:bodyPr wrap="square" rtlCol="0">
            <a:spAutoFit/>
          </a:bodyPr>
          <a:lstStyle>
            <a:defPPr>
              <a:defRPr kern="1200"/>
            </a:defPPr>
          </a:lstStyle>
          <a:p>
            <a:r>
              <a:rPr lang="en-US" sz="3000" u="sng" dirty="0">
                <a:solidFill>
                  <a:schemeClr val="bg2">
                    <a:lumMod val="25000"/>
                  </a:schemeClr>
                </a:solidFill>
                <a:latin typeface="Libre Baskerville" panose="02000000000000000000" pitchFamily="2" charset="0"/>
              </a:rPr>
              <a:t>6. Conclusions</a:t>
            </a:r>
          </a:p>
        </p:txBody>
      </p:sp>
      <p:sp>
        <p:nvSpPr>
          <p:cNvPr id="63" name="TextBox 62">
            <a:extLst>
              <a:ext uri="{FF2B5EF4-FFF2-40B4-BE49-F238E27FC236}">
                <a16:creationId xmlns:a16="http://schemas.microsoft.com/office/drawing/2014/main" id="{92D5F59B-F8CA-463C-871F-D1042309DE00}"/>
              </a:ext>
            </a:extLst>
          </p:cNvPr>
          <p:cNvSpPr txBox="1"/>
          <p:nvPr/>
        </p:nvSpPr>
        <p:spPr>
          <a:xfrm>
            <a:off x="1126071" y="18231451"/>
            <a:ext cx="7200900" cy="553998"/>
          </a:xfrm>
          <a:prstGeom prst="rect">
            <a:avLst/>
          </a:prstGeom>
          <a:noFill/>
        </p:spPr>
        <p:txBody>
          <a:bodyPr wrap="square" rtlCol="0">
            <a:spAutoFit/>
          </a:bodyPr>
          <a:lstStyle>
            <a:defPPr>
              <a:defRPr kern="1200"/>
            </a:defPPr>
          </a:lstStyle>
          <a:p>
            <a:r>
              <a:rPr lang="en-US" sz="3000" u="sng" dirty="0">
                <a:solidFill>
                  <a:schemeClr val="bg2">
                    <a:lumMod val="25000"/>
                  </a:schemeClr>
                </a:solidFill>
                <a:latin typeface="Libre Baskerville" panose="02000000000000000000" pitchFamily="2" charset="0"/>
              </a:rPr>
              <a:t>3. Juno Instrumentation</a:t>
            </a:r>
          </a:p>
        </p:txBody>
      </p:sp>
      <p:sp>
        <p:nvSpPr>
          <p:cNvPr id="65" name="TextBox 64">
            <a:extLst>
              <a:ext uri="{FF2B5EF4-FFF2-40B4-BE49-F238E27FC236}">
                <a16:creationId xmlns:a16="http://schemas.microsoft.com/office/drawing/2014/main" id="{68744D3E-CEF9-4748-9719-25AAABF27BDD}"/>
              </a:ext>
            </a:extLst>
          </p:cNvPr>
          <p:cNvSpPr txBox="1"/>
          <p:nvPr/>
        </p:nvSpPr>
        <p:spPr>
          <a:xfrm>
            <a:off x="12127624" y="5707287"/>
            <a:ext cx="7200900" cy="553998"/>
          </a:xfrm>
          <a:prstGeom prst="rect">
            <a:avLst/>
          </a:prstGeom>
          <a:noFill/>
        </p:spPr>
        <p:txBody>
          <a:bodyPr wrap="square" rtlCol="0">
            <a:spAutoFit/>
          </a:bodyPr>
          <a:lstStyle>
            <a:defPPr>
              <a:defRPr kern="1200"/>
            </a:defPPr>
          </a:lstStyle>
          <a:p>
            <a:r>
              <a:rPr lang="en-US" sz="3000" u="sng" dirty="0">
                <a:solidFill>
                  <a:schemeClr val="bg2">
                    <a:lumMod val="25000"/>
                  </a:schemeClr>
                </a:solidFill>
                <a:latin typeface="Libre Baskerville" panose="02000000000000000000" pitchFamily="2" charset="0"/>
              </a:rPr>
              <a:t>4. Events Study</a:t>
            </a:r>
          </a:p>
        </p:txBody>
      </p:sp>
      <p:sp>
        <p:nvSpPr>
          <p:cNvPr id="3" name="TextBox 2">
            <a:extLst>
              <a:ext uri="{FF2B5EF4-FFF2-40B4-BE49-F238E27FC236}">
                <a16:creationId xmlns:a16="http://schemas.microsoft.com/office/drawing/2014/main" id="{8F27ABB7-F390-0DF4-F226-DDE4E7ECCA38}"/>
              </a:ext>
            </a:extLst>
          </p:cNvPr>
          <p:cNvSpPr txBox="1"/>
          <p:nvPr/>
        </p:nvSpPr>
        <p:spPr>
          <a:xfrm>
            <a:off x="12174045" y="21483987"/>
            <a:ext cx="7200900" cy="553998"/>
          </a:xfrm>
          <a:prstGeom prst="rect">
            <a:avLst/>
          </a:prstGeom>
          <a:noFill/>
        </p:spPr>
        <p:txBody>
          <a:bodyPr wrap="square" rtlCol="0">
            <a:spAutoFit/>
          </a:bodyPr>
          <a:lstStyle>
            <a:defPPr>
              <a:defRPr kern="1200"/>
            </a:defPPr>
          </a:lstStyle>
          <a:p>
            <a:r>
              <a:rPr lang="en-US" sz="3000" u="sng" dirty="0">
                <a:solidFill>
                  <a:schemeClr val="bg2">
                    <a:lumMod val="25000"/>
                  </a:schemeClr>
                </a:solidFill>
                <a:latin typeface="Libre Baskerville" panose="02000000000000000000" pitchFamily="2" charset="0"/>
              </a:rPr>
              <a:t>5. Statistical Analysis</a:t>
            </a:r>
          </a:p>
        </p:txBody>
      </p:sp>
      <p:pic>
        <p:nvPicPr>
          <p:cNvPr id="13" name="Picture 12">
            <a:extLst>
              <a:ext uri="{FF2B5EF4-FFF2-40B4-BE49-F238E27FC236}">
                <a16:creationId xmlns:a16="http://schemas.microsoft.com/office/drawing/2014/main" id="{6C5FA7E4-AFD5-64E2-73C0-BB3F01BC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616959"/>
            <a:ext cx="5357376" cy="1154025"/>
          </a:xfrm>
          <a:prstGeom prst="rect">
            <a:avLst/>
          </a:prstGeom>
        </p:spPr>
      </p:pic>
      <p:pic>
        <p:nvPicPr>
          <p:cNvPr id="15" name="Picture 14" descr="A picture containing screenshot, astronomy">
            <a:extLst>
              <a:ext uri="{FF2B5EF4-FFF2-40B4-BE49-F238E27FC236}">
                <a16:creationId xmlns:a16="http://schemas.microsoft.com/office/drawing/2014/main" id="{4F09BAF6-1A17-3C6D-0C20-4F9C93820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141" y="5842127"/>
            <a:ext cx="5248209" cy="5232060"/>
          </a:xfrm>
          <a:prstGeom prst="rect">
            <a:avLst/>
          </a:prstGeom>
        </p:spPr>
      </p:pic>
      <p:pic>
        <p:nvPicPr>
          <p:cNvPr id="19" name="Picture 18" descr="A diagram of a radiometer pass&#10;&#10;Description automatically generated with low confidence">
            <a:extLst>
              <a:ext uri="{FF2B5EF4-FFF2-40B4-BE49-F238E27FC236}">
                <a16:creationId xmlns:a16="http://schemas.microsoft.com/office/drawing/2014/main" id="{23CAC675-6F0A-CD18-C927-011B28A78C3E}"/>
              </a:ext>
            </a:extLst>
          </p:cNvPr>
          <p:cNvPicPr>
            <a:picLocks noChangeAspect="1"/>
          </p:cNvPicPr>
          <p:nvPr/>
        </p:nvPicPr>
        <p:blipFill rotWithShape="1">
          <a:blip r:embed="rId5">
            <a:extLst>
              <a:ext uri="{28A0092B-C50C-407E-A947-70E740481C1C}">
                <a14:useLocalDpi xmlns:a14="http://schemas.microsoft.com/office/drawing/2010/main" val="0"/>
              </a:ext>
            </a:extLst>
          </a:blip>
          <a:srcRect l="60336" t="51784"/>
          <a:stretch/>
        </p:blipFill>
        <p:spPr>
          <a:xfrm>
            <a:off x="1904283" y="24130750"/>
            <a:ext cx="8095105" cy="5787607"/>
          </a:xfrm>
          <a:prstGeom prst="rect">
            <a:avLst/>
          </a:prstGeom>
        </p:spPr>
      </p:pic>
      <p:pic>
        <p:nvPicPr>
          <p:cNvPr id="21" name="Graphic 20">
            <a:extLst>
              <a:ext uri="{FF2B5EF4-FFF2-40B4-BE49-F238E27FC236}">
                <a16:creationId xmlns:a16="http://schemas.microsoft.com/office/drawing/2014/main" id="{E34DEB9D-8178-A37A-289C-56719CE575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9400" y="1012045"/>
            <a:ext cx="5357376" cy="2400105"/>
          </a:xfrm>
          <a:prstGeom prst="rect">
            <a:avLst/>
          </a:prstGeom>
        </p:spPr>
      </p:pic>
      <p:sp>
        <p:nvSpPr>
          <p:cNvPr id="22" name="TextBox 21">
            <a:extLst>
              <a:ext uri="{FF2B5EF4-FFF2-40B4-BE49-F238E27FC236}">
                <a16:creationId xmlns:a16="http://schemas.microsoft.com/office/drawing/2014/main" id="{4838C1DD-C0EC-8BE6-C1D0-30E29747D817}"/>
              </a:ext>
            </a:extLst>
          </p:cNvPr>
          <p:cNvSpPr txBox="1"/>
          <p:nvPr/>
        </p:nvSpPr>
        <p:spPr>
          <a:xfrm>
            <a:off x="12293114" y="16995662"/>
            <a:ext cx="11589262" cy="3267561"/>
          </a:xfrm>
          <a:prstGeom prst="rect">
            <a:avLst/>
          </a:prstGeom>
          <a:noFill/>
        </p:spPr>
        <p:txBody>
          <a:bodyPr wrap="square" rtlCol="0">
            <a:spAutoFit/>
          </a:bodyPr>
          <a:lstStyle>
            <a:defPPr>
              <a:defRPr kern="1200"/>
            </a:defPPr>
          </a:lstStyle>
          <a:p>
            <a:pPr marL="342900" indent="-342900">
              <a:spcBef>
                <a:spcPts val="500"/>
              </a:spcBef>
              <a:spcAft>
                <a:spcPts val="0"/>
              </a:spcAft>
              <a:buFont typeface="Wingdings" panose="05000000000000000000" pitchFamily="2" charset="2"/>
              <a:buChar char="§"/>
            </a:pPr>
            <a:r>
              <a:rPr lang="en-US" sz="2200" dirty="0">
                <a:latin typeface="Libre Baskerville" panose="02000000000000000000" pitchFamily="2" charset="0"/>
              </a:rPr>
              <a:t>Whistler mode wave amplitude is observed to slightly dip on the upstream boundary of the of the Io FT in I1 and I2 but intensifies throughout the FT peaking on the downstream boundary.</a:t>
            </a:r>
          </a:p>
          <a:p>
            <a:pPr marL="342900" indent="-342900">
              <a:spcBef>
                <a:spcPts val="500"/>
              </a:spcBef>
              <a:spcAft>
                <a:spcPts val="0"/>
              </a:spcAft>
              <a:buFont typeface="Wingdings" panose="05000000000000000000" pitchFamily="2" charset="2"/>
              <a:buChar char="§"/>
            </a:pPr>
            <a:r>
              <a:rPr lang="en-US" sz="2200" dirty="0">
                <a:latin typeface="Libre Baskerville" panose="02000000000000000000" pitchFamily="2" charset="0"/>
              </a:rPr>
              <a:t>Before FT crossings, high energy trapped electron pitch angle distributions (PADs) can be seen. At the onset of FT crossings, enhancements in low energy field-aligned electron PADs are observed. While high energy electron dropouts are observed in I2, such dropouts are notably absent in I1.</a:t>
            </a:r>
          </a:p>
          <a:p>
            <a:pPr marL="342900" indent="-342900">
              <a:spcBef>
                <a:spcPts val="500"/>
              </a:spcBef>
              <a:spcAft>
                <a:spcPts val="0"/>
              </a:spcAft>
              <a:buFont typeface="Wingdings" panose="05000000000000000000" pitchFamily="2" charset="2"/>
              <a:buChar char="§"/>
            </a:pPr>
            <a:r>
              <a:rPr lang="en-US" sz="2200" dirty="0">
                <a:latin typeface="Libre Baskerville" panose="02000000000000000000" pitchFamily="2" charset="0"/>
              </a:rPr>
              <a:t>Whistler mode wave amplitude during I2 peaks by factor of 10 higher than the peak amplitude during I1.</a:t>
            </a:r>
          </a:p>
        </p:txBody>
      </p:sp>
      <p:sp>
        <p:nvSpPr>
          <p:cNvPr id="16" name="TextBox 15">
            <a:extLst>
              <a:ext uri="{FF2B5EF4-FFF2-40B4-BE49-F238E27FC236}">
                <a16:creationId xmlns:a16="http://schemas.microsoft.com/office/drawing/2014/main" id="{B78F5774-5C07-BD65-130B-AC3ABA0162AC}"/>
              </a:ext>
            </a:extLst>
          </p:cNvPr>
          <p:cNvSpPr txBox="1"/>
          <p:nvPr/>
        </p:nvSpPr>
        <p:spPr>
          <a:xfrm>
            <a:off x="15799433" y="6088443"/>
            <a:ext cx="4495800" cy="477054"/>
          </a:xfrm>
          <a:prstGeom prst="rect">
            <a:avLst/>
          </a:prstGeom>
          <a:noFill/>
        </p:spPr>
        <p:txBody>
          <a:bodyPr wrap="square" rtlCol="0">
            <a:spAutoFit/>
          </a:bodyPr>
          <a:lstStyle>
            <a:defPPr>
              <a:defRPr kern="1200"/>
            </a:defPPr>
          </a:lstStyle>
          <a:p>
            <a:pPr algn="ctr"/>
            <a:r>
              <a:rPr lang="en-US" sz="2500" u="sng" dirty="0">
                <a:latin typeface="Libre Baskerville" panose="02000000000000000000" pitchFamily="2" charset="0"/>
              </a:rPr>
              <a:t>Io Flux Tube Crossings</a:t>
            </a:r>
          </a:p>
        </p:txBody>
      </p:sp>
      <p:sp>
        <p:nvSpPr>
          <p:cNvPr id="18" name="TextBox 17">
            <a:extLst>
              <a:ext uri="{FF2B5EF4-FFF2-40B4-BE49-F238E27FC236}">
                <a16:creationId xmlns:a16="http://schemas.microsoft.com/office/drawing/2014/main" id="{D9203B49-C652-A42C-F80E-5A6DF33736FF}"/>
              </a:ext>
            </a:extLst>
          </p:cNvPr>
          <p:cNvSpPr txBox="1"/>
          <p:nvPr/>
        </p:nvSpPr>
        <p:spPr>
          <a:xfrm>
            <a:off x="27469390" y="6088443"/>
            <a:ext cx="5442374" cy="477054"/>
          </a:xfrm>
          <a:prstGeom prst="rect">
            <a:avLst/>
          </a:prstGeom>
          <a:noFill/>
        </p:spPr>
        <p:txBody>
          <a:bodyPr wrap="square" rtlCol="0">
            <a:spAutoFit/>
          </a:bodyPr>
          <a:lstStyle>
            <a:defPPr>
              <a:defRPr kern="1200"/>
            </a:defPPr>
          </a:lstStyle>
          <a:p>
            <a:pPr algn="ctr"/>
            <a:r>
              <a:rPr lang="en-US" sz="2500" u="sng" dirty="0">
                <a:latin typeface="Libre Baskerville" panose="02000000000000000000" pitchFamily="2" charset="0"/>
              </a:rPr>
              <a:t>Europa Flux Tube Crossings</a:t>
            </a:r>
          </a:p>
        </p:txBody>
      </p:sp>
      <p:sp>
        <p:nvSpPr>
          <p:cNvPr id="20" name="TextBox 19">
            <a:extLst>
              <a:ext uri="{FF2B5EF4-FFF2-40B4-BE49-F238E27FC236}">
                <a16:creationId xmlns:a16="http://schemas.microsoft.com/office/drawing/2014/main" id="{2EEDF7D5-9562-0AF2-317D-DDABC811437C}"/>
              </a:ext>
            </a:extLst>
          </p:cNvPr>
          <p:cNvSpPr txBox="1"/>
          <p:nvPr/>
        </p:nvSpPr>
        <p:spPr>
          <a:xfrm>
            <a:off x="39703550" y="6032692"/>
            <a:ext cx="5442374" cy="477054"/>
          </a:xfrm>
          <a:prstGeom prst="rect">
            <a:avLst/>
          </a:prstGeom>
          <a:noFill/>
        </p:spPr>
        <p:txBody>
          <a:bodyPr wrap="square" rtlCol="0">
            <a:spAutoFit/>
          </a:bodyPr>
          <a:lstStyle>
            <a:defPPr>
              <a:defRPr kern="1200"/>
            </a:defPPr>
          </a:lstStyle>
          <a:p>
            <a:pPr algn="ctr"/>
            <a:r>
              <a:rPr lang="en-US" sz="2500" u="sng" dirty="0">
                <a:latin typeface="Libre Baskerville" panose="02000000000000000000" pitchFamily="2" charset="0"/>
              </a:rPr>
              <a:t>Ganymede Flux Tube Crossings</a:t>
            </a:r>
          </a:p>
        </p:txBody>
      </p:sp>
      <p:sp>
        <p:nvSpPr>
          <p:cNvPr id="61" name="TextBox 60">
            <a:extLst>
              <a:ext uri="{FF2B5EF4-FFF2-40B4-BE49-F238E27FC236}">
                <a16:creationId xmlns:a16="http://schemas.microsoft.com/office/drawing/2014/main" id="{6258AE94-4D22-72F2-C7B8-D3E96DC69167}"/>
              </a:ext>
            </a:extLst>
          </p:cNvPr>
          <p:cNvSpPr txBox="1"/>
          <p:nvPr/>
        </p:nvSpPr>
        <p:spPr>
          <a:xfrm>
            <a:off x="1177358" y="6378619"/>
            <a:ext cx="4464285" cy="7330212"/>
          </a:xfrm>
          <a:prstGeom prst="rect">
            <a:avLst/>
          </a:prstGeom>
          <a:noFill/>
        </p:spPr>
        <p:txBody>
          <a:bodyPr wrap="square" rtlCol="0">
            <a:spAutoFit/>
          </a:bodyPr>
          <a:lstStyle>
            <a:defPPr>
              <a:defRPr kern="1200"/>
            </a:defPPr>
          </a:lstStyle>
          <a:p>
            <a:pPr marL="342900" indent="-342900">
              <a:spcBef>
                <a:spcPts val="500"/>
              </a:spcBef>
              <a:buClr>
                <a:schemeClr val="tx1"/>
              </a:buClr>
              <a:buFont typeface="Wingdings" panose="05000000000000000000" pitchFamily="2" charset="2"/>
              <a:buChar char="§"/>
            </a:pPr>
            <a:r>
              <a:rPr lang="en-US" sz="2200" dirty="0">
                <a:latin typeface="Libre Baskerville" panose="02000000000000000000" pitchFamily="2" charset="0"/>
              </a:rPr>
              <a:t>Interactions between the </a:t>
            </a:r>
            <a:r>
              <a:rPr lang="en-US" sz="2200" dirty="0">
                <a:solidFill>
                  <a:srgbClr val="007EE6"/>
                </a:solidFill>
                <a:latin typeface="Libre Baskerville" panose="02000000000000000000" pitchFamily="2" charset="0"/>
              </a:rPr>
              <a:t>Galilean moons </a:t>
            </a:r>
            <a:r>
              <a:rPr lang="en-US" sz="2200" dirty="0">
                <a:latin typeface="Libre Baskerville" panose="02000000000000000000" pitchFamily="2" charset="0"/>
              </a:rPr>
              <a:t>and plasma torus in Jupiter’s equatorial region cause instabilities that generate plasma wave growth.</a:t>
            </a:r>
          </a:p>
          <a:p>
            <a:pPr marL="342900" indent="-342900">
              <a:spcBef>
                <a:spcPts val="500"/>
              </a:spcBef>
              <a:buClr>
                <a:schemeClr val="tx1"/>
              </a:buClr>
              <a:buFont typeface="Wingdings" panose="05000000000000000000" pitchFamily="2" charset="2"/>
              <a:buChar char="§"/>
            </a:pPr>
            <a:r>
              <a:rPr lang="en-US" sz="2200" dirty="0">
                <a:solidFill>
                  <a:srgbClr val="007EE6"/>
                </a:solidFill>
                <a:latin typeface="Libre Baskerville" panose="02000000000000000000" pitchFamily="2" charset="0"/>
              </a:rPr>
              <a:t>Whistler mode waves </a:t>
            </a:r>
            <a:r>
              <a:rPr lang="en-US" sz="2200" dirty="0">
                <a:latin typeface="Libre Baskerville" panose="02000000000000000000" pitchFamily="2" charset="0"/>
              </a:rPr>
              <a:t>have been observed to propagate along </a:t>
            </a:r>
            <a:r>
              <a:rPr lang="en-US" sz="2200" dirty="0">
                <a:solidFill>
                  <a:srgbClr val="007EE6"/>
                </a:solidFill>
                <a:latin typeface="Libre Baskerville" panose="02000000000000000000" pitchFamily="2" charset="0"/>
              </a:rPr>
              <a:t>flux tubes</a:t>
            </a:r>
            <a:r>
              <a:rPr lang="en-US" sz="2200" dirty="0">
                <a:latin typeface="Libre Baskerville" panose="02000000000000000000" pitchFamily="2" charset="0"/>
              </a:rPr>
              <a:t> (FT),</a:t>
            </a:r>
            <a:r>
              <a:rPr lang="en-US" sz="2200" dirty="0">
                <a:solidFill>
                  <a:srgbClr val="007EE6"/>
                </a:solidFill>
                <a:latin typeface="Libre Baskerville" panose="02000000000000000000" pitchFamily="2" charset="0"/>
              </a:rPr>
              <a:t> </a:t>
            </a:r>
            <a:r>
              <a:rPr lang="en-US" sz="2200" dirty="0">
                <a:latin typeface="Libre Baskerville" panose="02000000000000000000" pitchFamily="2" charset="0"/>
              </a:rPr>
              <a:t>accelerating particles along magnetic field lines connecting the Galilean moons to Jupiter’s auroral region.</a:t>
            </a:r>
          </a:p>
          <a:p>
            <a:pPr marL="342900" indent="-342900">
              <a:spcBef>
                <a:spcPts val="500"/>
              </a:spcBef>
              <a:buClr>
                <a:schemeClr val="tx1"/>
              </a:buClr>
              <a:buFont typeface="Wingdings" panose="05000000000000000000" pitchFamily="2" charset="2"/>
              <a:buChar char="§"/>
            </a:pPr>
            <a:r>
              <a:rPr lang="en-US" sz="2200" dirty="0">
                <a:solidFill>
                  <a:srgbClr val="007EE6"/>
                </a:solidFill>
                <a:latin typeface="Libre Baskerville" panose="02000000000000000000" pitchFamily="2" charset="0"/>
              </a:rPr>
              <a:t>Auroral emission</a:t>
            </a:r>
            <a:r>
              <a:rPr lang="en-US" sz="2200" dirty="0">
                <a:latin typeface="Libre Baskerville" panose="02000000000000000000" pitchFamily="2" charset="0"/>
              </a:rPr>
              <a:t> at the base of each moon’s flux tube indicates that the moons play a role in M-I coupling and energy transport throughout the Jovian magnetosphere.</a:t>
            </a:r>
          </a:p>
        </p:txBody>
      </p:sp>
      <p:sp>
        <p:nvSpPr>
          <p:cNvPr id="62" name="TextBox 61">
            <a:extLst>
              <a:ext uri="{FF2B5EF4-FFF2-40B4-BE49-F238E27FC236}">
                <a16:creationId xmlns:a16="http://schemas.microsoft.com/office/drawing/2014/main" id="{B3AE86EF-4A53-0513-9C79-8C5D02FCF4B4}"/>
              </a:ext>
            </a:extLst>
          </p:cNvPr>
          <p:cNvSpPr txBox="1"/>
          <p:nvPr/>
        </p:nvSpPr>
        <p:spPr>
          <a:xfrm>
            <a:off x="1294433" y="18860642"/>
            <a:ext cx="9692916" cy="5216813"/>
          </a:xfrm>
          <a:prstGeom prst="rect">
            <a:avLst/>
          </a:prstGeom>
          <a:noFill/>
        </p:spPr>
        <p:txBody>
          <a:bodyPr wrap="square" rtlCol="0">
            <a:spAutoFit/>
          </a:bodyPr>
          <a:lstStyle>
            <a:defPPr>
              <a:defRPr kern="1200"/>
            </a:defPPr>
          </a:lstStyle>
          <a:p>
            <a:pPr marL="342900" indent="-342900">
              <a:spcBef>
                <a:spcPts val="500"/>
              </a:spcBef>
              <a:buFont typeface="Wingdings" panose="05000000000000000000" pitchFamily="2" charset="2"/>
              <a:buChar char="§"/>
            </a:pPr>
            <a:r>
              <a:rPr lang="en-US" sz="2200" dirty="0">
                <a:latin typeface="Libre Baskerville" panose="02000000000000000000" pitchFamily="2" charset="0"/>
              </a:rPr>
              <a:t>The Juno spacecraft has collected particle data (</a:t>
            </a:r>
            <a:r>
              <a:rPr lang="en-US" sz="2200" dirty="0">
                <a:solidFill>
                  <a:srgbClr val="007EE6"/>
                </a:solidFill>
                <a:latin typeface="Libre Baskerville" panose="02000000000000000000" pitchFamily="2" charset="0"/>
              </a:rPr>
              <a:t>JEDI</a:t>
            </a:r>
            <a:r>
              <a:rPr lang="en-US" sz="2200" dirty="0">
                <a:latin typeface="Libre Baskerville" panose="02000000000000000000" pitchFamily="2" charset="0"/>
              </a:rPr>
              <a:t> and </a:t>
            </a:r>
            <a:r>
              <a:rPr lang="en-US" sz="2200" dirty="0">
                <a:solidFill>
                  <a:srgbClr val="007EE6"/>
                </a:solidFill>
                <a:latin typeface="Libre Baskerville" panose="02000000000000000000" pitchFamily="2" charset="0"/>
              </a:rPr>
              <a:t>JADE</a:t>
            </a:r>
            <a:r>
              <a:rPr lang="en-US" sz="2200" dirty="0">
                <a:latin typeface="Libre Baskerville" panose="02000000000000000000" pitchFamily="2" charset="0"/>
              </a:rPr>
              <a:t> instruments), plasma wave data (</a:t>
            </a:r>
            <a:r>
              <a:rPr lang="en-US" sz="2200" dirty="0">
                <a:solidFill>
                  <a:srgbClr val="007EE6"/>
                </a:solidFill>
                <a:latin typeface="Libre Baskerville" panose="02000000000000000000" pitchFamily="2" charset="0"/>
              </a:rPr>
              <a:t>WAVES</a:t>
            </a:r>
            <a:r>
              <a:rPr lang="en-US" sz="2200" dirty="0">
                <a:latin typeface="Libre Baskerville" panose="02000000000000000000" pitchFamily="2" charset="0"/>
              </a:rPr>
              <a:t>), and magnetic field data (</a:t>
            </a:r>
            <a:r>
              <a:rPr lang="en-US" sz="2200" dirty="0">
                <a:solidFill>
                  <a:srgbClr val="007EE6"/>
                </a:solidFill>
                <a:latin typeface="Libre Baskerville" panose="02000000000000000000" pitchFamily="2" charset="0"/>
              </a:rPr>
              <a:t>MAG</a:t>
            </a:r>
            <a:r>
              <a:rPr lang="en-US" sz="2200" dirty="0">
                <a:latin typeface="Libre Baskerville" panose="02000000000000000000" pitchFamily="2" charset="0"/>
              </a:rPr>
              <a:t>) from a highly eccentric orbit around Jupiter from 2016-present:</a:t>
            </a:r>
          </a:p>
          <a:p>
            <a:pPr marL="832440" lvl="1" indent="-342900">
              <a:spcBef>
                <a:spcPts val="500"/>
              </a:spcBef>
              <a:buFont typeface="Wingdings" panose="05000000000000000000" pitchFamily="2" charset="2"/>
              <a:buChar char="§"/>
            </a:pPr>
            <a:r>
              <a:rPr lang="en-US" sz="2200" u="sng" dirty="0">
                <a:latin typeface="Libre Baskerville" panose="02000000000000000000" pitchFamily="2" charset="0"/>
              </a:rPr>
              <a:t>JEDI:</a:t>
            </a:r>
            <a:r>
              <a:rPr lang="en-US" sz="2200" dirty="0">
                <a:latin typeface="Libre Baskerville" panose="02000000000000000000" pitchFamily="2" charset="0"/>
              </a:rPr>
              <a:t> 20-1000 keV electrons at 1s-res</a:t>
            </a:r>
          </a:p>
          <a:p>
            <a:pPr marL="832440" lvl="1" indent="-342900">
              <a:spcBef>
                <a:spcPts val="500"/>
              </a:spcBef>
              <a:buFont typeface="Wingdings" panose="05000000000000000000" pitchFamily="2" charset="2"/>
              <a:buChar char="§"/>
            </a:pPr>
            <a:r>
              <a:rPr lang="en-US" sz="2200" u="sng" dirty="0">
                <a:latin typeface="Libre Baskerville" panose="02000000000000000000" pitchFamily="2" charset="0"/>
              </a:rPr>
              <a:t>JADE:</a:t>
            </a:r>
            <a:r>
              <a:rPr lang="en-US" sz="2200" dirty="0">
                <a:latin typeface="Libre Baskerville" panose="02000000000000000000" pitchFamily="2" charset="0"/>
              </a:rPr>
              <a:t> 0.1-50 keV electrons at 1s-res</a:t>
            </a:r>
          </a:p>
          <a:p>
            <a:pPr marL="832440" lvl="1" indent="-342900">
              <a:spcBef>
                <a:spcPts val="500"/>
              </a:spcBef>
              <a:buFont typeface="Wingdings" panose="05000000000000000000" pitchFamily="2" charset="2"/>
              <a:buChar char="§"/>
            </a:pPr>
            <a:r>
              <a:rPr lang="en-US" sz="2200" u="sng" dirty="0">
                <a:latin typeface="Libre Baskerville" panose="02000000000000000000" pitchFamily="2" charset="0"/>
              </a:rPr>
              <a:t>WAVES:</a:t>
            </a:r>
            <a:r>
              <a:rPr lang="en-US" sz="2200" dirty="0">
                <a:latin typeface="Libre Baskerville" panose="02000000000000000000" pitchFamily="2" charset="0"/>
              </a:rPr>
              <a:t> EM waves (50 Hz – 20 kHz) at 1s-res</a:t>
            </a:r>
          </a:p>
          <a:p>
            <a:pPr marL="832440" lvl="1" indent="-342900">
              <a:spcBef>
                <a:spcPts val="500"/>
              </a:spcBef>
              <a:buFont typeface="Wingdings" panose="05000000000000000000" pitchFamily="2" charset="2"/>
              <a:buChar char="§"/>
            </a:pPr>
            <a:r>
              <a:rPr lang="en-US" sz="2200" u="sng" dirty="0">
                <a:latin typeface="Libre Baskerville" panose="02000000000000000000" pitchFamily="2" charset="0"/>
              </a:rPr>
              <a:t>MAG:</a:t>
            </a:r>
            <a:r>
              <a:rPr lang="en-US" sz="2200" dirty="0">
                <a:latin typeface="Libre Baskerville" panose="02000000000000000000" pitchFamily="2" charset="0"/>
              </a:rPr>
              <a:t> Magnetic field (50 Hz – 20 kHz) at 1s-res</a:t>
            </a:r>
            <a:endParaRPr lang="en-US" sz="2200" u="sng" dirty="0">
              <a:latin typeface="Libre Baskerville" panose="02000000000000000000" pitchFamily="2" charset="0"/>
            </a:endParaRP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Throughout the mission, there have been many close fly-by passes and FT crossings between the spacecraft and inner three Galilean moons.</a:t>
            </a: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By analyzing how particle and wave and data change across FTs, we can quantify the effects of the Galilean moons on the Jovian plasma torus.</a:t>
            </a:r>
          </a:p>
        </p:txBody>
      </p: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E0D1B84C-DFC1-0BF1-1C50-EF4703878AEE}"/>
                  </a:ext>
                </a:extLst>
              </p:cNvPr>
              <p:cNvSpPr txBox="1"/>
              <p:nvPr/>
            </p:nvSpPr>
            <p:spPr>
              <a:xfrm>
                <a:off x="12371210" y="22105353"/>
                <a:ext cx="8177452" cy="7237559"/>
              </a:xfrm>
              <a:prstGeom prst="rect">
                <a:avLst/>
              </a:prstGeom>
              <a:noFill/>
            </p:spPr>
            <p:txBody>
              <a:bodyPr wrap="square" rtlCol="0">
                <a:spAutoFit/>
              </a:bodyPr>
              <a:lstStyle>
                <a:defPPr>
                  <a:defRPr kern="1200"/>
                </a:defPPr>
              </a:lstStyle>
              <a:p>
                <a:pPr marL="342900" indent="-342900">
                  <a:spcBef>
                    <a:spcPts val="500"/>
                  </a:spcBef>
                  <a:buFont typeface="Wingdings" panose="05000000000000000000" pitchFamily="2" charset="2"/>
                  <a:buChar char="§"/>
                </a:pPr>
                <a:r>
                  <a:rPr lang="en-US" sz="2200" dirty="0">
                    <a:latin typeface="Libre Baskerville" panose="02000000000000000000" pitchFamily="2" charset="0"/>
                  </a:rPr>
                  <a:t>To detect flux tube crossings, the following criteria was used:</a:t>
                </a:r>
              </a:p>
              <a:p>
                <a:pPr>
                  <a:spcBef>
                    <a:spcPts val="0"/>
                  </a:spcBef>
                </a:pPr>
                <a:endParaRPr lang="en-US" sz="2200" dirty="0">
                  <a:latin typeface="Libre Baskerville" panose="02000000000000000000" pitchFamily="2" charset="0"/>
                </a:endParaRPr>
              </a:p>
              <a:p>
                <a:pPr algn="ctr">
                  <a:spcBef>
                    <a:spcPts val="500"/>
                  </a:spcBef>
                </a:pPr>
                <a:r>
                  <a:rPr lang="en-US" sz="2800" dirty="0"/>
                  <a:t>d</a:t>
                </a:r>
                <a:r>
                  <a:rPr lang="en-US" sz="2800" baseline="-25000" dirty="0"/>
                  <a:t>eq</a:t>
                </a:r>
                <a:r>
                  <a:rPr lang="en-US" sz="2800" dirty="0"/>
                  <a:t> </a:t>
                </a:r>
                <a14:m>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 </m:t>
                    </m:r>
                    <m:rad>
                      <m:radPr>
                        <m:degHide m:val="on"/>
                        <m:ctrlPr>
                          <a:rPr lang="en-US" sz="2800" b="0" i="1" smtClean="0">
                            <a:latin typeface="Cambria Math" panose="02040503050406030204" pitchFamily="18" charset="0"/>
                          </a:rPr>
                        </m:ctrlPr>
                      </m:radPr>
                      <m:deg/>
                      <m:e>
                        <m:sSup>
                          <m:sSupPr>
                            <m:ctrlPr>
                              <a:rPr lang="en-US" sz="2800" b="0" i="1" smtClean="0">
                                <a:latin typeface="Cambria Math" panose="02040503050406030204" pitchFamily="18" charset="0"/>
                              </a:rPr>
                            </m:ctrlPr>
                          </m:sSupPr>
                          <m:e>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𝑑</m:t>
                                </m:r>
                              </m:e>
                              <m:sub>
                                <m:r>
                                  <a:rPr lang="en-US" sz="2800" i="1">
                                    <a:latin typeface="Cambria Math" panose="02040503050406030204" pitchFamily="18" charset="0"/>
                                  </a:rPr>
                                  <m:t>𝐽</m:t>
                                </m:r>
                                <m:r>
                                  <a:rPr lang="en-US" sz="2800" i="1">
                                    <a:latin typeface="Cambria Math" panose="02040503050406030204" pitchFamily="18" charset="0"/>
                                  </a:rPr>
                                  <m:t>,</m:t>
                                </m:r>
                                <m:r>
                                  <a:rPr lang="en-US" sz="2800" i="1">
                                    <a:latin typeface="Cambria Math" panose="02040503050406030204" pitchFamily="18" charset="0"/>
                                  </a:rPr>
                                  <m:t>𝑟</m:t>
                                </m:r>
                              </m:sub>
                            </m:sSub>
                            <m:r>
                              <a:rPr lang="en-US" sz="2800" i="1">
                                <a:latin typeface="Cambria Math" panose="02040503050406030204" pitchFamily="18" charset="0"/>
                              </a:rPr>
                              <m:t> − </m:t>
                            </m:r>
                            <m:sSub>
                              <m:sSubPr>
                                <m:ctrlPr>
                                  <a:rPr lang="en-US" sz="2800" i="1">
                                    <a:latin typeface="Cambria Math" panose="02040503050406030204" pitchFamily="18" charset="0"/>
                                  </a:rPr>
                                </m:ctrlPr>
                              </m:sSubPr>
                              <m:e>
                                <m:r>
                                  <a:rPr lang="en-US" sz="2800" i="1">
                                    <a:latin typeface="Cambria Math" panose="02040503050406030204" pitchFamily="18" charset="0"/>
                                  </a:rPr>
                                  <m:t>𝑑</m:t>
                                </m:r>
                              </m:e>
                              <m:sub>
                                <m:r>
                                  <a:rPr lang="en-US" sz="2800" i="1">
                                    <a:latin typeface="Cambria Math" panose="02040503050406030204" pitchFamily="18" charset="0"/>
                                  </a:rPr>
                                  <m:t>𝑚</m:t>
                                </m:r>
                                <m:r>
                                  <a:rPr lang="en-US" sz="2800" i="1">
                                    <a:latin typeface="Cambria Math" panose="02040503050406030204" pitchFamily="18" charset="0"/>
                                  </a:rPr>
                                  <m:t>,</m:t>
                                </m:r>
                                <m:r>
                                  <a:rPr lang="en-US" sz="2800" i="1">
                                    <a:latin typeface="Cambria Math" panose="02040503050406030204" pitchFamily="18" charset="0"/>
                                  </a:rPr>
                                  <m:t>𝑟</m:t>
                                </m:r>
                              </m:sub>
                            </m:sSub>
                            <m:r>
                              <a:rPr lang="en-US" sz="2800" i="1">
                                <a:latin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 + </m:t>
                        </m:r>
                        <m:sSup>
                          <m:sSupPr>
                            <m:ctrlPr>
                              <a:rPr lang="en-US" sz="2800" i="1">
                                <a:latin typeface="Cambria Math" panose="02040503050406030204" pitchFamily="18" charset="0"/>
                              </a:rPr>
                            </m:ctrlPr>
                          </m:sSupPr>
                          <m:e>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𝑑</m:t>
                                </m:r>
                              </m:e>
                              <m:sub>
                                <m:r>
                                  <a:rPr lang="en-US" sz="2800" i="1">
                                    <a:latin typeface="Cambria Math" panose="02040503050406030204" pitchFamily="18" charset="0"/>
                                  </a:rPr>
                                  <m:t>𝐽</m:t>
                                </m:r>
                                <m:r>
                                  <a:rPr lang="en-US" sz="2800" i="1">
                                    <a:latin typeface="Cambria Math" panose="02040503050406030204" pitchFamily="18" charset="0"/>
                                  </a:rPr>
                                  <m:t>,</m:t>
                                </m:r>
                                <m:r>
                                  <m:rPr>
                                    <m:sty m:val="p"/>
                                  </m:rPr>
                                  <a:rPr lang="el-GR" sz="2800" i="1" smtClean="0">
                                    <a:latin typeface="Cambria Math" panose="02040503050406030204" pitchFamily="18" charset="0"/>
                                  </a:rPr>
                                  <m:t>ϕ</m:t>
                                </m:r>
                              </m:sub>
                            </m:sSub>
                            <m:r>
                              <a:rPr lang="en-US" sz="2800" i="1">
                                <a:latin typeface="Cambria Math" panose="02040503050406030204" pitchFamily="18" charset="0"/>
                              </a:rPr>
                              <m:t> − </m:t>
                            </m:r>
                            <m:sSub>
                              <m:sSubPr>
                                <m:ctrlPr>
                                  <a:rPr lang="en-US" sz="2800" i="1">
                                    <a:latin typeface="Cambria Math" panose="02040503050406030204" pitchFamily="18" charset="0"/>
                                  </a:rPr>
                                </m:ctrlPr>
                              </m:sSubPr>
                              <m:e>
                                <m:r>
                                  <a:rPr lang="en-US" sz="2800" i="1">
                                    <a:latin typeface="Cambria Math" panose="02040503050406030204" pitchFamily="18" charset="0"/>
                                  </a:rPr>
                                  <m:t>𝑑</m:t>
                                </m:r>
                              </m:e>
                              <m:sub>
                                <m:r>
                                  <a:rPr lang="en-US" sz="2800" i="1">
                                    <a:latin typeface="Cambria Math" panose="02040503050406030204" pitchFamily="18" charset="0"/>
                                  </a:rPr>
                                  <m:t>𝑚</m:t>
                                </m:r>
                                <m:r>
                                  <a:rPr lang="en-US" sz="2800" i="1">
                                    <a:latin typeface="Cambria Math" panose="02040503050406030204" pitchFamily="18" charset="0"/>
                                  </a:rPr>
                                  <m:t>,</m:t>
                                </m:r>
                                <m:r>
                                  <m:rPr>
                                    <m:sty m:val="p"/>
                                  </m:rPr>
                                  <a:rPr lang="el-GR" sz="2800" i="1" smtClean="0">
                                    <a:latin typeface="Cambria Math" panose="02040503050406030204" pitchFamily="18" charset="0"/>
                                  </a:rPr>
                                  <m:t>ϕ</m:t>
                                </m:r>
                              </m:sub>
                            </m:sSub>
                            <m:r>
                              <a:rPr lang="en-US" sz="2800" i="1">
                                <a:latin typeface="Cambria Math" panose="02040503050406030204" pitchFamily="18" charset="0"/>
                              </a:rPr>
                              <m:t>)</m:t>
                            </m:r>
                          </m:e>
                          <m:sup>
                            <m:r>
                              <a:rPr lang="en-US" sz="2800" i="1">
                                <a:latin typeface="Cambria Math" panose="02040503050406030204" pitchFamily="18" charset="0"/>
                              </a:rPr>
                              <m:t>2</m:t>
                            </m:r>
                          </m:sup>
                        </m:sSup>
                      </m:e>
                    </m:rad>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&lt;</m:t>
                    </m:r>
                    <m:r>
                      <a:rPr lang="en-US" sz="2800" b="0" i="1" smtClean="0">
                        <a:latin typeface="Cambria Math" panose="02040503050406030204" pitchFamily="18" charset="0"/>
                        <a:ea typeface="Cambria Math" panose="02040503050406030204" pitchFamily="18" charset="0"/>
                      </a:rPr>
                      <m:t>75</m:t>
                    </m:r>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𝑅</m:t>
                        </m:r>
                      </m:e>
                      <m:sub>
                        <m:r>
                          <a:rPr lang="en-US" sz="2800" b="0" i="1" smtClean="0">
                            <a:latin typeface="Cambria Math" panose="02040503050406030204" pitchFamily="18" charset="0"/>
                            <a:ea typeface="Cambria Math" panose="02040503050406030204" pitchFamily="18" charset="0"/>
                          </a:rPr>
                          <m:t>𝑚</m:t>
                        </m:r>
                      </m:sub>
                    </m:sSub>
                  </m:oMath>
                </a14:m>
                <a:endParaRPr lang="en-US" sz="2200" dirty="0">
                  <a:latin typeface="Libre Baskerville" panose="02000000000000000000" pitchFamily="2" charset="0"/>
                </a:endParaRPr>
              </a:p>
              <a:p>
                <a:pPr>
                  <a:spcBef>
                    <a:spcPts val="0"/>
                  </a:spcBef>
                </a:pPr>
                <a:endParaRPr lang="en-US" sz="2200" dirty="0">
                  <a:latin typeface="Libre Baskerville" panose="02000000000000000000" pitchFamily="2" charset="0"/>
                </a:endParaRPr>
              </a:p>
              <a:p>
                <a:pPr>
                  <a:spcBef>
                    <a:spcPts val="500"/>
                  </a:spcBef>
                </a:pPr>
                <a:r>
                  <a:rPr lang="en-US" sz="2200" dirty="0">
                    <a:latin typeface="Libre Baskerville" panose="02000000000000000000" pitchFamily="2" charset="0"/>
                  </a:rPr>
                  <a:t>(where d</a:t>
                </a:r>
                <a:r>
                  <a:rPr lang="en-US" sz="2200" baseline="-25000" dirty="0">
                    <a:latin typeface="Libre Baskerville" panose="02000000000000000000" pitchFamily="2" charset="0"/>
                  </a:rPr>
                  <a:t>eq</a:t>
                </a:r>
                <a:r>
                  <a:rPr lang="en-US" sz="2200" dirty="0">
                    <a:latin typeface="Libre Baskerville" panose="02000000000000000000" pitchFamily="2" charset="0"/>
                  </a:rPr>
                  <a:t> is the distance between Juno’s flux tube and the moon’s flux tube, d</a:t>
                </a:r>
                <a:r>
                  <a:rPr lang="en-US" sz="2200" baseline="-25000" dirty="0">
                    <a:latin typeface="Libre Baskerville" panose="02000000000000000000" pitchFamily="2" charset="0"/>
                  </a:rPr>
                  <a:t>J,r</a:t>
                </a:r>
                <a:r>
                  <a:rPr lang="en-US" sz="2200" dirty="0">
                    <a:latin typeface="Libre Baskerville" panose="02000000000000000000" pitchFamily="2" charset="0"/>
                  </a:rPr>
                  <a:t> – d</a:t>
                </a:r>
                <a:r>
                  <a:rPr lang="en-US" sz="2200" baseline="-25000" dirty="0">
                    <a:latin typeface="Libre Baskerville" panose="02000000000000000000" pitchFamily="2" charset="0"/>
                  </a:rPr>
                  <a:t>m,r</a:t>
                </a:r>
                <a:r>
                  <a:rPr lang="en-US" sz="2200" dirty="0">
                    <a:latin typeface="Libre Baskerville" panose="02000000000000000000" pitchFamily="2" charset="0"/>
                  </a:rPr>
                  <a:t> is the radial distance between flux tubes, and d</a:t>
                </a:r>
                <a:r>
                  <a:rPr lang="en-US" sz="2200" baseline="-25000" dirty="0">
                    <a:latin typeface="Libre Baskerville" panose="02000000000000000000" pitchFamily="2" charset="0"/>
                  </a:rPr>
                  <a:t>J,</a:t>
                </a:r>
                <a:r>
                  <a:rPr lang="el-GR" sz="2200" baseline="-25000" dirty="0">
                    <a:latin typeface="Cambria Math" panose="02040503050406030204" pitchFamily="18" charset="0"/>
                    <a:ea typeface="Cambria Math" panose="02040503050406030204" pitchFamily="18" charset="0"/>
                  </a:rPr>
                  <a:t>ϕ</a:t>
                </a:r>
                <a:r>
                  <a:rPr lang="en-US" sz="2200" dirty="0">
                    <a:latin typeface="Libre Baskerville" panose="02000000000000000000" pitchFamily="2" charset="0"/>
                  </a:rPr>
                  <a:t> – d</a:t>
                </a:r>
                <a:r>
                  <a:rPr lang="en-US" sz="2200" baseline="-25000" dirty="0">
                    <a:latin typeface="Libre Baskerville" panose="02000000000000000000" pitchFamily="2" charset="0"/>
                  </a:rPr>
                  <a:t>m,</a:t>
                </a:r>
                <a:r>
                  <a:rPr lang="el-GR" sz="2200" baseline="-25000" dirty="0">
                    <a:latin typeface="Cambria Math" panose="02040503050406030204" pitchFamily="18" charset="0"/>
                    <a:ea typeface="Cambria Math" panose="02040503050406030204" pitchFamily="18" charset="0"/>
                  </a:rPr>
                  <a:t>ϕ</a:t>
                </a:r>
                <a:r>
                  <a:rPr lang="en-US" sz="2200" dirty="0">
                    <a:latin typeface="Libre Baskerville" panose="02000000000000000000" pitchFamily="2" charset="0"/>
                  </a:rPr>
                  <a:t> is the azimuthal distance between flux tubes)</a:t>
                </a:r>
              </a:p>
              <a:p>
                <a:pPr>
                  <a:spcBef>
                    <a:spcPts val="500"/>
                  </a:spcBef>
                </a:pPr>
                <a:endParaRPr lang="en-US" sz="2200" dirty="0">
                  <a:latin typeface="Libre Baskerville" panose="02000000000000000000" pitchFamily="2" charset="0"/>
                </a:endParaRP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Using this algorithm and removing any non-events, we have selected </a:t>
                </a:r>
                <a:r>
                  <a:rPr lang="en-US" sz="2200" dirty="0">
                    <a:solidFill>
                      <a:srgbClr val="007ADE"/>
                    </a:solidFill>
                    <a:latin typeface="Libre Baskerville" panose="02000000000000000000" pitchFamily="2" charset="0"/>
                  </a:rPr>
                  <a:t>17 flux tube crossings</a:t>
                </a:r>
                <a:r>
                  <a:rPr lang="en-US" sz="2200" dirty="0">
                    <a:latin typeface="Libre Baskerville" panose="02000000000000000000" pitchFamily="2" charset="0"/>
                  </a:rPr>
                  <a:t> (7 Io events, 7 Europa events, 3 Ganymede events) for this preliminary analysis</a:t>
                </a:r>
              </a:p>
              <a:p>
                <a:pPr marL="342900" indent="-342900">
                  <a:spcBef>
                    <a:spcPts val="500"/>
                  </a:spcBef>
                  <a:buFont typeface="Wingdings" panose="05000000000000000000" pitchFamily="2" charset="2"/>
                  <a:buChar char="§"/>
                </a:pPr>
                <a:r>
                  <a:rPr lang="en-US" sz="2200" u="sng" dirty="0">
                    <a:latin typeface="Libre Baskerville" panose="02000000000000000000" pitchFamily="2" charset="0"/>
                  </a:rPr>
                  <a:t>Results:</a:t>
                </a:r>
                <a:endParaRPr lang="en-US" sz="2200" dirty="0">
                  <a:latin typeface="Libre Baskerville" panose="02000000000000000000" pitchFamily="2" charset="0"/>
                </a:endParaRPr>
              </a:p>
              <a:p>
                <a:pPr marL="832440" lvl="1" indent="-342900">
                  <a:spcBef>
                    <a:spcPts val="500"/>
                  </a:spcBef>
                  <a:buFont typeface="Wingdings" panose="05000000000000000000" pitchFamily="2" charset="2"/>
                  <a:buChar char="§"/>
                </a:pPr>
                <a:r>
                  <a:rPr lang="en-US" sz="2200" dirty="0">
                    <a:latin typeface="Libre Baskerville" panose="02000000000000000000" pitchFamily="2" charset="0"/>
                  </a:rPr>
                  <a:t>Io events B</a:t>
                </a:r>
                <a:r>
                  <a:rPr lang="en-US" sz="2200" baseline="-25000" dirty="0">
                    <a:latin typeface="Libre Baskerville" panose="02000000000000000000" pitchFamily="2" charset="0"/>
                  </a:rPr>
                  <a:t>RMS</a:t>
                </a:r>
                <a:r>
                  <a:rPr lang="en-US" sz="2200" dirty="0">
                    <a:latin typeface="Libre Baskerville" panose="02000000000000000000" pitchFamily="2" charset="0"/>
                  </a:rPr>
                  <a:t> range:		</a:t>
                </a:r>
                <a:r>
                  <a:rPr lang="en-US" sz="2200" dirty="0">
                    <a:solidFill>
                      <a:srgbClr val="C00000"/>
                    </a:solidFill>
                    <a:latin typeface="Libre Baskerville" panose="02000000000000000000" pitchFamily="2" charset="0"/>
                  </a:rPr>
                  <a:t>2.02 - 42.1 pT</a:t>
                </a:r>
              </a:p>
              <a:p>
                <a:pPr marL="832440" lvl="1" indent="-342900">
                  <a:spcBef>
                    <a:spcPts val="500"/>
                  </a:spcBef>
                  <a:buFont typeface="Wingdings" panose="05000000000000000000" pitchFamily="2" charset="2"/>
                  <a:buChar char="§"/>
                </a:pPr>
                <a:r>
                  <a:rPr lang="en-US" sz="2200" dirty="0">
                    <a:latin typeface="Libre Baskerville" panose="02000000000000000000" pitchFamily="2" charset="0"/>
                  </a:rPr>
                  <a:t>Europa events B</a:t>
                </a:r>
                <a:r>
                  <a:rPr lang="en-US" sz="2200" baseline="-25000" dirty="0">
                    <a:latin typeface="Libre Baskerville" panose="02000000000000000000" pitchFamily="2" charset="0"/>
                  </a:rPr>
                  <a:t>RMS</a:t>
                </a:r>
                <a:r>
                  <a:rPr lang="en-US" sz="2200" dirty="0">
                    <a:latin typeface="Libre Baskerville" panose="02000000000000000000" pitchFamily="2" charset="0"/>
                  </a:rPr>
                  <a:t> range:	</a:t>
                </a:r>
                <a:r>
                  <a:rPr lang="en-US" sz="2200" dirty="0">
                    <a:solidFill>
                      <a:srgbClr val="0033CC"/>
                    </a:solidFill>
                    <a:latin typeface="Libre Baskerville" panose="02000000000000000000" pitchFamily="2" charset="0"/>
                  </a:rPr>
                  <a:t>7.14 - 28.0 pT</a:t>
                </a:r>
              </a:p>
              <a:p>
                <a:pPr marL="832440" lvl="1" indent="-342900">
                  <a:spcBef>
                    <a:spcPts val="500"/>
                  </a:spcBef>
                  <a:buFont typeface="Wingdings" panose="05000000000000000000" pitchFamily="2" charset="2"/>
                  <a:buChar char="§"/>
                </a:pPr>
                <a:r>
                  <a:rPr lang="en-US" sz="2200" dirty="0">
                    <a:latin typeface="Libre Baskerville" panose="02000000000000000000" pitchFamily="2" charset="0"/>
                  </a:rPr>
                  <a:t>Ganymede events B</a:t>
                </a:r>
                <a:r>
                  <a:rPr lang="en-US" sz="2200" baseline="-25000" dirty="0">
                    <a:latin typeface="Libre Baskerville" panose="02000000000000000000" pitchFamily="2" charset="0"/>
                  </a:rPr>
                  <a:t>RMS</a:t>
                </a:r>
                <a:r>
                  <a:rPr lang="en-US" sz="2200" dirty="0">
                    <a:latin typeface="Libre Baskerville" panose="02000000000000000000" pitchFamily="2" charset="0"/>
                  </a:rPr>
                  <a:t> range:	</a:t>
                </a:r>
                <a:r>
                  <a:rPr lang="en-US" sz="2200" dirty="0">
                    <a:solidFill>
                      <a:srgbClr val="008000"/>
                    </a:solidFill>
                    <a:latin typeface="Libre Baskerville" panose="02000000000000000000" pitchFamily="2" charset="0"/>
                  </a:rPr>
                  <a:t>27.5 - 64.3 pT</a:t>
                </a:r>
              </a:p>
            </p:txBody>
          </p:sp>
        </mc:Choice>
        <mc:Fallback>
          <p:sp>
            <p:nvSpPr>
              <p:cNvPr id="64" name="TextBox 63">
                <a:extLst>
                  <a:ext uri="{FF2B5EF4-FFF2-40B4-BE49-F238E27FC236}">
                    <a16:creationId xmlns:a16="http://schemas.microsoft.com/office/drawing/2014/main" id="{E0D1B84C-DFC1-0BF1-1C50-EF4703878AEE}"/>
                  </a:ext>
                </a:extLst>
              </p:cNvPr>
              <p:cNvSpPr txBox="1">
                <a:spLocks noRot="1" noChangeAspect="1" noMove="1" noResize="1" noEditPoints="1" noAdjustHandles="1" noChangeArrowheads="1" noChangeShapeType="1" noTextEdit="1"/>
              </p:cNvSpPr>
              <p:nvPr/>
            </p:nvSpPr>
            <p:spPr>
              <a:xfrm>
                <a:off x="12371210" y="22105353"/>
                <a:ext cx="8177452" cy="7237559"/>
              </a:xfrm>
              <a:prstGeom prst="rect">
                <a:avLst/>
              </a:prstGeom>
              <a:blipFill>
                <a:blip r:embed="rId8"/>
                <a:stretch>
                  <a:fillRect l="-969" t="-590" b="-84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A5DB1C2-928A-019E-2CC3-388CA6F3D1A2}"/>
              </a:ext>
            </a:extLst>
          </p:cNvPr>
          <p:cNvSpPr txBox="1"/>
          <p:nvPr/>
        </p:nvSpPr>
        <p:spPr>
          <a:xfrm>
            <a:off x="33195048" y="22095104"/>
            <a:ext cx="14833338" cy="5663089"/>
          </a:xfrm>
          <a:prstGeom prst="rect">
            <a:avLst/>
          </a:prstGeom>
          <a:noFill/>
        </p:spPr>
        <p:txBody>
          <a:bodyPr wrap="square" rtlCol="0">
            <a:spAutoFit/>
          </a:bodyPr>
          <a:lstStyle>
            <a:defPPr>
              <a:defRPr kern="1200"/>
            </a:defPPr>
          </a:lstStyle>
          <a:p>
            <a:pPr marL="457200" indent="-457200">
              <a:spcBef>
                <a:spcPts val="1500"/>
              </a:spcBef>
              <a:buFont typeface="+mj-lt"/>
              <a:buAutoNum type="arabicPeriod"/>
            </a:pPr>
            <a:r>
              <a:rPr lang="en-US" sz="2400" dirty="0">
                <a:latin typeface="Libre Baskerville" panose="02000000000000000000" pitchFamily="2" charset="0"/>
              </a:rPr>
              <a:t>During low latitude FT crossings, whistler mode wave amplitude intensifies more evidently beginning at the upstream boundary of the flux tube and peaks near the downstream boundary of the flux tube.</a:t>
            </a:r>
          </a:p>
          <a:p>
            <a:pPr marL="457200" indent="-457200">
              <a:spcBef>
                <a:spcPts val="1500"/>
              </a:spcBef>
              <a:buFont typeface="+mj-lt"/>
              <a:buAutoNum type="arabicPeriod"/>
            </a:pPr>
            <a:r>
              <a:rPr lang="en-US" sz="2400" dirty="0">
                <a:latin typeface="Libre Baskerville" panose="02000000000000000000" pitchFamily="2" charset="0"/>
              </a:rPr>
              <a:t>Dropouts in high energy electrons are observed during all low latitude FT crossings, but dropouts are absent in the high latitude Io FT crossing.</a:t>
            </a:r>
          </a:p>
          <a:p>
            <a:pPr marL="457200" indent="-457200">
              <a:spcBef>
                <a:spcPts val="1500"/>
              </a:spcBef>
              <a:buFont typeface="+mj-lt"/>
              <a:buAutoNum type="arabicPeriod"/>
            </a:pPr>
            <a:r>
              <a:rPr lang="en-US" sz="2400" dirty="0">
                <a:latin typeface="Libre Baskerville" panose="02000000000000000000" pitchFamily="2" charset="0"/>
              </a:rPr>
              <a:t>While notable enhancements in low energy electrons were seen in both low and high latitude Io FT crossings, similar enhancements were not seen during FT crossings associated with the other moons.</a:t>
            </a:r>
          </a:p>
          <a:p>
            <a:pPr marL="457200" indent="-457200">
              <a:spcBef>
                <a:spcPts val="1500"/>
              </a:spcBef>
              <a:buFont typeface="+mj-lt"/>
              <a:buAutoNum type="arabicPeriod"/>
            </a:pPr>
            <a:r>
              <a:rPr lang="en-US" sz="2400" dirty="0">
                <a:latin typeface="Libre Baskerville" panose="02000000000000000000" pitchFamily="2" charset="0"/>
              </a:rPr>
              <a:t>Whistler mode wave B</a:t>
            </a:r>
            <a:r>
              <a:rPr lang="en-US" sz="2400" baseline="-25000" dirty="0">
                <a:latin typeface="Libre Baskerville" panose="02000000000000000000" pitchFamily="2" charset="0"/>
              </a:rPr>
              <a:t>RMS</a:t>
            </a:r>
            <a:r>
              <a:rPr lang="en-US" sz="2400" dirty="0">
                <a:latin typeface="Libre Baskerville" panose="02000000000000000000" pitchFamily="2" charset="0"/>
              </a:rPr>
              <a:t> is the highest at low latitudes and distances closer the FTs of moons.</a:t>
            </a:r>
          </a:p>
          <a:p>
            <a:pPr marL="457200" indent="-457200">
              <a:spcBef>
                <a:spcPts val="1500"/>
              </a:spcBef>
              <a:buFont typeface="+mj-lt"/>
              <a:buAutoNum type="arabicPeriod"/>
            </a:pPr>
            <a:r>
              <a:rPr lang="en-US" sz="2400" dirty="0">
                <a:latin typeface="Libre Baskerville" panose="02000000000000000000" pitchFamily="2" charset="0"/>
              </a:rPr>
              <a:t>Whistler mode wave B</a:t>
            </a:r>
            <a:r>
              <a:rPr lang="en-US" sz="2400" baseline="-25000" dirty="0">
                <a:latin typeface="Libre Baskerville" panose="02000000000000000000" pitchFamily="2" charset="0"/>
              </a:rPr>
              <a:t>RMS</a:t>
            </a:r>
            <a:r>
              <a:rPr lang="en-US" sz="2400" dirty="0">
                <a:latin typeface="Libre Baskerville" panose="02000000000000000000" pitchFamily="2" charset="0"/>
              </a:rPr>
              <a:t> is highly dependent on moon properties. This is evident when comparing B</a:t>
            </a:r>
            <a:r>
              <a:rPr lang="en-US" sz="2400" baseline="-25000" dirty="0">
                <a:latin typeface="Libre Baskerville" panose="02000000000000000000" pitchFamily="2" charset="0"/>
              </a:rPr>
              <a:t>RMS</a:t>
            </a:r>
            <a:r>
              <a:rPr lang="en-US" sz="2400" dirty="0">
                <a:latin typeface="Libre Baskerville" panose="02000000000000000000" pitchFamily="2" charset="0"/>
              </a:rPr>
              <a:t> for Ganymede FT crossings to B</a:t>
            </a:r>
            <a:r>
              <a:rPr lang="en-US" sz="2400" baseline="-25000" dirty="0">
                <a:latin typeface="Libre Baskerville" panose="02000000000000000000" pitchFamily="2" charset="0"/>
              </a:rPr>
              <a:t>RMS</a:t>
            </a:r>
            <a:r>
              <a:rPr lang="en-US" sz="2400" dirty="0">
                <a:latin typeface="Libre Baskerville" panose="02000000000000000000" pitchFamily="2" charset="0"/>
              </a:rPr>
              <a:t> at Ganymede’s M-shell when the moon is not present. In the presence of Ganymede, B</a:t>
            </a:r>
            <a:r>
              <a:rPr lang="en-US" sz="2400" baseline="-25000" dirty="0">
                <a:latin typeface="Libre Baskerville" panose="02000000000000000000" pitchFamily="2" charset="0"/>
              </a:rPr>
              <a:t>RMS</a:t>
            </a:r>
            <a:r>
              <a:rPr lang="en-US" sz="2400" dirty="0">
                <a:latin typeface="Libre Baskerville" panose="02000000000000000000" pitchFamily="2" charset="0"/>
              </a:rPr>
              <a:t> is higher by a factor of ~10.</a:t>
            </a:r>
            <a:endParaRPr lang="en-US" sz="2400" dirty="0">
              <a:highlight>
                <a:srgbClr val="FFFF00"/>
              </a:highlight>
              <a:latin typeface="Libre Baskerville" panose="02000000000000000000" pitchFamily="2" charset="0"/>
            </a:endParaRPr>
          </a:p>
        </p:txBody>
      </p:sp>
      <p:pic>
        <p:nvPicPr>
          <p:cNvPr id="8" name="Picture 7" descr="A picture containing font, graphics, logo, graphic design">
            <a:extLst>
              <a:ext uri="{FF2B5EF4-FFF2-40B4-BE49-F238E27FC236}">
                <a16:creationId xmlns:a16="http://schemas.microsoft.com/office/drawing/2014/main" id="{7877BDBF-54D8-454E-C480-9F4836C400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86946" y="1432181"/>
            <a:ext cx="6201259" cy="2060202"/>
          </a:xfrm>
          <a:prstGeom prst="rect">
            <a:avLst/>
          </a:prstGeom>
        </p:spPr>
      </p:pic>
      <p:sp>
        <p:nvSpPr>
          <p:cNvPr id="9" name="Rectangle 8">
            <a:extLst>
              <a:ext uri="{FF2B5EF4-FFF2-40B4-BE49-F238E27FC236}">
                <a16:creationId xmlns:a16="http://schemas.microsoft.com/office/drawing/2014/main" id="{06C7CA25-5130-8B83-7960-96BA0F8ECFE4}"/>
              </a:ext>
            </a:extLst>
          </p:cNvPr>
          <p:cNvSpPr/>
          <p:nvPr/>
        </p:nvSpPr>
        <p:spPr>
          <a:xfrm>
            <a:off x="990599" y="14621056"/>
            <a:ext cx="10197183" cy="2724229"/>
          </a:xfrm>
          <a:prstGeom prst="rect">
            <a:avLst/>
          </a:prstGeom>
          <a:solidFill>
            <a:schemeClr val="bg1"/>
          </a:solidFill>
          <a:ln w="76200">
            <a:solidFill>
              <a:srgbClr val="005A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dirty="0">
              <a:latin typeface="+mj-lt"/>
            </a:endParaRPr>
          </a:p>
        </p:txBody>
      </p:sp>
      <p:sp>
        <p:nvSpPr>
          <p:cNvPr id="6" name="TextBox 5">
            <a:extLst>
              <a:ext uri="{FF2B5EF4-FFF2-40B4-BE49-F238E27FC236}">
                <a16:creationId xmlns:a16="http://schemas.microsoft.com/office/drawing/2014/main" id="{43A44471-7C70-79CA-0CC9-E62ADF5CA59C}"/>
              </a:ext>
            </a:extLst>
          </p:cNvPr>
          <p:cNvSpPr txBox="1"/>
          <p:nvPr/>
        </p:nvSpPr>
        <p:spPr>
          <a:xfrm>
            <a:off x="1290691" y="15365271"/>
            <a:ext cx="9184878" cy="1849224"/>
          </a:xfrm>
          <a:prstGeom prst="rect">
            <a:avLst/>
          </a:prstGeom>
          <a:noFill/>
        </p:spPr>
        <p:txBody>
          <a:bodyPr wrap="square" rtlCol="0">
            <a:spAutoFit/>
          </a:bodyPr>
          <a:lstStyle>
            <a:defPPr>
              <a:defRPr kern="1200"/>
            </a:defPPr>
          </a:lstStyle>
          <a:p>
            <a:pPr marL="342900" indent="-342900">
              <a:spcBef>
                <a:spcPts val="500"/>
              </a:spcBef>
              <a:buFont typeface="Wingdings" panose="05000000000000000000" pitchFamily="2" charset="2"/>
              <a:buChar char="§"/>
            </a:pPr>
            <a:r>
              <a:rPr lang="en-US" sz="2200" dirty="0">
                <a:latin typeface="Libre Baskerville" panose="02000000000000000000" pitchFamily="2" charset="0"/>
              </a:rPr>
              <a:t>What are the properties of whistler mode waves across flux tubes connected to the Galilean moons (e.g., Io, Europa, Ganymede)?</a:t>
            </a: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How do electron distributions change across flux tubes connected to the Galilean moons?</a:t>
            </a:r>
          </a:p>
        </p:txBody>
      </p:sp>
      <p:sp>
        <p:nvSpPr>
          <p:cNvPr id="31" name="TextBox 30">
            <a:extLst>
              <a:ext uri="{FF2B5EF4-FFF2-40B4-BE49-F238E27FC236}">
                <a16:creationId xmlns:a16="http://schemas.microsoft.com/office/drawing/2014/main" id="{AA9319C2-D67B-AC40-3B57-363FDDF303BD}"/>
              </a:ext>
            </a:extLst>
          </p:cNvPr>
          <p:cNvSpPr txBox="1"/>
          <p:nvPr/>
        </p:nvSpPr>
        <p:spPr>
          <a:xfrm>
            <a:off x="1177359" y="14792794"/>
            <a:ext cx="7200900" cy="553998"/>
          </a:xfrm>
          <a:prstGeom prst="rect">
            <a:avLst/>
          </a:prstGeom>
          <a:noFill/>
        </p:spPr>
        <p:txBody>
          <a:bodyPr wrap="square" rtlCol="0">
            <a:spAutoFit/>
          </a:bodyPr>
          <a:lstStyle>
            <a:defPPr>
              <a:defRPr kern="1200"/>
            </a:defPPr>
          </a:lstStyle>
          <a:p>
            <a:r>
              <a:rPr lang="en-US" sz="3000" u="sng" dirty="0">
                <a:solidFill>
                  <a:schemeClr val="bg2">
                    <a:lumMod val="25000"/>
                  </a:schemeClr>
                </a:solidFill>
                <a:latin typeface="Libre Baskerville" panose="02000000000000000000" pitchFamily="2" charset="0"/>
              </a:rPr>
              <a:t>2. Science Goals</a:t>
            </a:r>
          </a:p>
        </p:txBody>
      </p:sp>
      <p:cxnSp>
        <p:nvCxnSpPr>
          <p:cNvPr id="43" name="Straight Connector 42">
            <a:extLst>
              <a:ext uri="{FF2B5EF4-FFF2-40B4-BE49-F238E27FC236}">
                <a16:creationId xmlns:a16="http://schemas.microsoft.com/office/drawing/2014/main" id="{B5C07CB9-768C-EE78-4A37-CD2F0DE8CC57}"/>
              </a:ext>
            </a:extLst>
          </p:cNvPr>
          <p:cNvCxnSpPr/>
          <p:nvPr/>
        </p:nvCxnSpPr>
        <p:spPr bwMode="auto">
          <a:xfrm flipV="1">
            <a:off x="24128125" y="6237831"/>
            <a:ext cx="0" cy="13878969"/>
          </a:xfrm>
          <a:prstGeom prst="line">
            <a:avLst/>
          </a:prstGeom>
          <a:solidFill>
            <a:schemeClr val="accent1"/>
          </a:solidFill>
          <a:ln w="38100" cap="flat" cmpd="sng" algn="ctr">
            <a:solidFill>
              <a:schemeClr val="bg2">
                <a:lumMod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8B9D3B13-91AD-2975-3CF7-F82EE912258D}"/>
              </a:ext>
            </a:extLst>
          </p:cNvPr>
          <p:cNvCxnSpPr/>
          <p:nvPr/>
        </p:nvCxnSpPr>
        <p:spPr bwMode="auto">
          <a:xfrm flipV="1">
            <a:off x="36252912" y="6237830"/>
            <a:ext cx="0" cy="13802770"/>
          </a:xfrm>
          <a:prstGeom prst="line">
            <a:avLst/>
          </a:prstGeom>
          <a:solidFill>
            <a:schemeClr val="accent1"/>
          </a:solidFill>
          <a:ln w="38100" cap="flat" cmpd="sng" algn="ctr">
            <a:solidFill>
              <a:schemeClr val="bg2">
                <a:lumMod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6" name="Table 36">
            <a:extLst>
              <a:ext uri="{FF2B5EF4-FFF2-40B4-BE49-F238E27FC236}">
                <a16:creationId xmlns:a16="http://schemas.microsoft.com/office/drawing/2014/main" id="{CDC4E0F4-1595-2459-8CEC-B6A03B98DDA4}"/>
              </a:ext>
            </a:extLst>
          </p:cNvPr>
          <p:cNvGraphicFramePr>
            <a:graphicFrameLocks noGrp="1"/>
          </p:cNvGraphicFramePr>
          <p:nvPr>
            <p:extLst>
              <p:ext uri="{D42A27DB-BD31-4B8C-83A1-F6EECF244321}">
                <p14:modId xmlns:p14="http://schemas.microsoft.com/office/powerpoint/2010/main" val="3978358213"/>
              </p:ext>
            </p:extLst>
          </p:nvPr>
        </p:nvGraphicFramePr>
        <p:xfrm>
          <a:off x="24818347" y="15052589"/>
          <a:ext cx="10753732" cy="1749124"/>
        </p:xfrm>
        <a:graphic>
          <a:graphicData uri="http://schemas.openxmlformats.org/drawingml/2006/table">
            <a:tbl>
              <a:tblPr firstRow="1" bandRow="1">
                <a:tableStyleId>{2D5ABB26-0587-4C30-8999-92F81FD0307C}</a:tableStyleId>
              </a:tblPr>
              <a:tblGrid>
                <a:gridCol w="1346569">
                  <a:extLst>
                    <a:ext uri="{9D8B030D-6E8A-4147-A177-3AD203B41FA5}">
                      <a16:colId xmlns:a16="http://schemas.microsoft.com/office/drawing/2014/main" val="1176713744"/>
                    </a:ext>
                  </a:extLst>
                </a:gridCol>
                <a:gridCol w="2987520">
                  <a:extLst>
                    <a:ext uri="{9D8B030D-6E8A-4147-A177-3AD203B41FA5}">
                      <a16:colId xmlns:a16="http://schemas.microsoft.com/office/drawing/2014/main" val="2661821683"/>
                    </a:ext>
                  </a:extLst>
                </a:gridCol>
                <a:gridCol w="1707154">
                  <a:extLst>
                    <a:ext uri="{9D8B030D-6E8A-4147-A177-3AD203B41FA5}">
                      <a16:colId xmlns:a16="http://schemas.microsoft.com/office/drawing/2014/main" val="1799900243"/>
                    </a:ext>
                  </a:extLst>
                </a:gridCol>
                <a:gridCol w="1570830">
                  <a:extLst>
                    <a:ext uri="{9D8B030D-6E8A-4147-A177-3AD203B41FA5}">
                      <a16:colId xmlns:a16="http://schemas.microsoft.com/office/drawing/2014/main" val="1643353394"/>
                    </a:ext>
                  </a:extLst>
                </a:gridCol>
                <a:gridCol w="1570830">
                  <a:extLst>
                    <a:ext uri="{9D8B030D-6E8A-4147-A177-3AD203B41FA5}">
                      <a16:colId xmlns:a16="http://schemas.microsoft.com/office/drawing/2014/main" val="4055734129"/>
                    </a:ext>
                  </a:extLst>
                </a:gridCol>
                <a:gridCol w="1570829">
                  <a:extLst>
                    <a:ext uri="{9D8B030D-6E8A-4147-A177-3AD203B41FA5}">
                      <a16:colId xmlns:a16="http://schemas.microsoft.com/office/drawing/2014/main" val="127019480"/>
                    </a:ext>
                  </a:extLst>
                </a:gridCol>
              </a:tblGrid>
              <a:tr h="446502">
                <a:tc>
                  <a:txBody>
                    <a:bodyPr/>
                    <a:lstStyle/>
                    <a:p>
                      <a:pPr algn="ctr"/>
                      <a:r>
                        <a:rPr lang="en-US" sz="2200" dirty="0"/>
                        <a:t>Event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Date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MLT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MLAT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M-shell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B</a:t>
                      </a:r>
                      <a:r>
                        <a:rPr lang="en-US" sz="2200" baseline="-25000" dirty="0"/>
                        <a:t>RMS</a:t>
                      </a:r>
                      <a:endParaRPr lang="en-US" sz="2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9282206"/>
                  </a:ext>
                </a:extLst>
              </a:tr>
              <a:tr h="651311">
                <a:tc>
                  <a:txBody>
                    <a:bodyPr/>
                    <a:lstStyle/>
                    <a:p>
                      <a:pPr algn="ctr"/>
                      <a:r>
                        <a:rPr lang="en-US" sz="2200" dirty="0"/>
                        <a:t>E1</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April 10, 2020</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22.8 hrs</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6.69°</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9.87</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6.45 pT</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76624406"/>
                  </a:ext>
                </a:extLst>
              </a:tr>
              <a:tr h="651311">
                <a:tc>
                  <a:txBody>
                    <a:bodyPr/>
                    <a:lstStyle/>
                    <a:p>
                      <a:pPr algn="ctr"/>
                      <a:r>
                        <a:rPr lang="en-US" sz="2200" dirty="0"/>
                        <a:t>E2</a:t>
                      </a:r>
                    </a:p>
                  </a:txBody>
                  <a:tcPr anchor="ctr">
                    <a:lnB w="12700" cap="flat" cmpd="sng" algn="ctr">
                      <a:solidFill>
                        <a:schemeClr val="tx1"/>
                      </a:solidFill>
                      <a:prstDash val="solid"/>
                      <a:round/>
                      <a:headEnd type="none" w="med" len="med"/>
                      <a:tailEnd type="none" w="med" len="med"/>
                    </a:lnB>
                  </a:tcPr>
                </a:tc>
                <a:tc>
                  <a:txBody>
                    <a:bodyPr/>
                    <a:lstStyle/>
                    <a:p>
                      <a:pPr algn="ctr"/>
                      <a:r>
                        <a:rPr lang="en-US" sz="2200" dirty="0"/>
                        <a:t>September 29, 2022 </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685770" rtl="0" eaLnBrk="1" fontAlgn="auto" latinLnBrk="0" hangingPunct="1">
                        <a:lnSpc>
                          <a:spcPct val="100000"/>
                        </a:lnSpc>
                        <a:spcBef>
                          <a:spcPts val="0"/>
                        </a:spcBef>
                        <a:spcAft>
                          <a:spcPts val="0"/>
                        </a:spcAft>
                        <a:buClrTx/>
                        <a:buSzTx/>
                        <a:buFontTx/>
                        <a:buNone/>
                        <a:tabLst/>
                        <a:defRPr/>
                      </a:pPr>
                      <a:r>
                        <a:rPr lang="en-US" sz="2200" dirty="0"/>
                        <a:t>18.8 hrs</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685770" rtl="0" eaLnBrk="1" fontAlgn="auto" latinLnBrk="0" hangingPunct="1">
                        <a:lnSpc>
                          <a:spcPct val="100000"/>
                        </a:lnSpc>
                        <a:spcBef>
                          <a:spcPts val="0"/>
                        </a:spcBef>
                        <a:spcAft>
                          <a:spcPts val="0"/>
                        </a:spcAft>
                        <a:buClrTx/>
                        <a:buSzTx/>
                        <a:buFontTx/>
                        <a:buNone/>
                        <a:tabLst/>
                        <a:defRPr/>
                      </a:pPr>
                      <a:r>
                        <a:rPr lang="en-US" sz="2200" dirty="0"/>
                        <a:t>5.19°</a:t>
                      </a:r>
                    </a:p>
                  </a:txBody>
                  <a:tcPr anchor="ctr">
                    <a:lnB w="12700" cap="flat" cmpd="sng" algn="ctr">
                      <a:solidFill>
                        <a:schemeClr val="tx1"/>
                      </a:solidFill>
                      <a:prstDash val="solid"/>
                      <a:round/>
                      <a:headEnd type="none" w="med" len="med"/>
                      <a:tailEnd type="none" w="med" len="med"/>
                    </a:lnB>
                  </a:tcPr>
                </a:tc>
                <a:tc>
                  <a:txBody>
                    <a:bodyPr/>
                    <a:lstStyle/>
                    <a:p>
                      <a:pPr algn="ctr"/>
                      <a:r>
                        <a:rPr lang="en-US" sz="2200" dirty="0"/>
                        <a:t>9.47</a:t>
                      </a:r>
                    </a:p>
                  </a:txBody>
                  <a:tcPr anchor="ctr">
                    <a:lnB w="12700" cap="flat" cmpd="sng" algn="ctr">
                      <a:solidFill>
                        <a:schemeClr val="tx1"/>
                      </a:solidFill>
                      <a:prstDash val="solid"/>
                      <a:round/>
                      <a:headEnd type="none" w="med" len="med"/>
                      <a:tailEnd type="none" w="med" len="med"/>
                    </a:lnB>
                  </a:tcPr>
                </a:tc>
                <a:tc>
                  <a:txBody>
                    <a:bodyPr/>
                    <a:lstStyle/>
                    <a:p>
                      <a:pPr algn="ctr"/>
                      <a:r>
                        <a:rPr lang="en-US" sz="2200" dirty="0"/>
                        <a:t>28.0 pT</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0639625"/>
                  </a:ext>
                </a:extLst>
              </a:tr>
            </a:tbl>
          </a:graphicData>
        </a:graphic>
      </p:graphicFrame>
      <p:graphicFrame>
        <p:nvGraphicFramePr>
          <p:cNvPr id="37" name="Table 36">
            <a:extLst>
              <a:ext uri="{FF2B5EF4-FFF2-40B4-BE49-F238E27FC236}">
                <a16:creationId xmlns:a16="http://schemas.microsoft.com/office/drawing/2014/main" id="{21B99CD9-3F1C-8192-3EBE-BE9AE5A18AA3}"/>
              </a:ext>
            </a:extLst>
          </p:cNvPr>
          <p:cNvGraphicFramePr>
            <a:graphicFrameLocks noGrp="1"/>
          </p:cNvGraphicFramePr>
          <p:nvPr>
            <p:extLst>
              <p:ext uri="{D42A27DB-BD31-4B8C-83A1-F6EECF244321}">
                <p14:modId xmlns:p14="http://schemas.microsoft.com/office/powerpoint/2010/main" val="2077910976"/>
              </p:ext>
            </p:extLst>
          </p:nvPr>
        </p:nvGraphicFramePr>
        <p:xfrm>
          <a:off x="12487414" y="15048568"/>
          <a:ext cx="11117678" cy="1757166"/>
        </p:xfrm>
        <a:graphic>
          <a:graphicData uri="http://schemas.openxmlformats.org/drawingml/2006/table">
            <a:tbl>
              <a:tblPr firstRow="1" bandRow="1">
                <a:tableStyleId>{2D5ABB26-0587-4C30-8999-92F81FD0307C}</a:tableStyleId>
              </a:tblPr>
              <a:tblGrid>
                <a:gridCol w="1410017">
                  <a:extLst>
                    <a:ext uri="{9D8B030D-6E8A-4147-A177-3AD203B41FA5}">
                      <a16:colId xmlns:a16="http://schemas.microsoft.com/office/drawing/2014/main" val="1176713744"/>
                    </a:ext>
                  </a:extLst>
                </a:gridCol>
                <a:gridCol w="3128286">
                  <a:extLst>
                    <a:ext uri="{9D8B030D-6E8A-4147-A177-3AD203B41FA5}">
                      <a16:colId xmlns:a16="http://schemas.microsoft.com/office/drawing/2014/main" val="2661821683"/>
                    </a:ext>
                  </a:extLst>
                </a:gridCol>
                <a:gridCol w="1644844">
                  <a:extLst>
                    <a:ext uri="{9D8B030D-6E8A-4147-A177-3AD203B41FA5}">
                      <a16:colId xmlns:a16="http://schemas.microsoft.com/office/drawing/2014/main" val="2221034656"/>
                    </a:ext>
                  </a:extLst>
                </a:gridCol>
                <a:gridCol w="1644844">
                  <a:extLst>
                    <a:ext uri="{9D8B030D-6E8A-4147-A177-3AD203B41FA5}">
                      <a16:colId xmlns:a16="http://schemas.microsoft.com/office/drawing/2014/main" val="1643353394"/>
                    </a:ext>
                  </a:extLst>
                </a:gridCol>
                <a:gridCol w="1644844">
                  <a:extLst>
                    <a:ext uri="{9D8B030D-6E8A-4147-A177-3AD203B41FA5}">
                      <a16:colId xmlns:a16="http://schemas.microsoft.com/office/drawing/2014/main" val="4055734129"/>
                    </a:ext>
                  </a:extLst>
                </a:gridCol>
                <a:gridCol w="1644843">
                  <a:extLst>
                    <a:ext uri="{9D8B030D-6E8A-4147-A177-3AD203B41FA5}">
                      <a16:colId xmlns:a16="http://schemas.microsoft.com/office/drawing/2014/main" val="127019480"/>
                    </a:ext>
                  </a:extLst>
                </a:gridCol>
              </a:tblGrid>
              <a:tr h="448556">
                <a:tc>
                  <a:txBody>
                    <a:bodyPr/>
                    <a:lstStyle/>
                    <a:p>
                      <a:pPr algn="ctr"/>
                      <a:r>
                        <a:rPr lang="en-US" sz="2200" dirty="0"/>
                        <a:t>Event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Date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MLT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MLAT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M-shell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B</a:t>
                      </a:r>
                      <a:r>
                        <a:rPr lang="en-US" sz="2200" baseline="-25000" dirty="0"/>
                        <a:t>RMS</a:t>
                      </a:r>
                      <a:endParaRPr lang="en-US" sz="2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9282206"/>
                  </a:ext>
                </a:extLst>
              </a:tr>
              <a:tr h="654305">
                <a:tc>
                  <a:txBody>
                    <a:bodyPr/>
                    <a:lstStyle/>
                    <a:p>
                      <a:pPr algn="ctr"/>
                      <a:r>
                        <a:rPr lang="en-US" sz="2200" dirty="0"/>
                        <a:t>I1</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March 27, 2017</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16.9 hrs</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-57.3°</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5.81</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7.23 pT</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76624406"/>
                  </a:ext>
                </a:extLst>
              </a:tr>
              <a:tr h="654305">
                <a:tc>
                  <a:txBody>
                    <a:bodyPr/>
                    <a:lstStyle/>
                    <a:p>
                      <a:pPr algn="ctr"/>
                      <a:r>
                        <a:rPr lang="en-US" sz="2200" dirty="0"/>
                        <a:t>I2</a:t>
                      </a:r>
                    </a:p>
                  </a:txBody>
                  <a:tcPr anchor="ctr">
                    <a:lnB w="12700" cap="flat" cmpd="sng" algn="ctr">
                      <a:solidFill>
                        <a:schemeClr val="tx1"/>
                      </a:solidFill>
                      <a:prstDash val="solid"/>
                      <a:round/>
                      <a:headEnd type="none" w="med" len="med"/>
                      <a:tailEnd type="none" w="med" len="med"/>
                    </a:lnB>
                  </a:tcPr>
                </a:tc>
                <a:tc>
                  <a:txBody>
                    <a:bodyPr/>
                    <a:lstStyle/>
                    <a:p>
                      <a:pPr algn="ctr"/>
                      <a:r>
                        <a:rPr lang="en-US" sz="2200" dirty="0"/>
                        <a:t>April 9, 2022</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685770" rtl="0" eaLnBrk="1" fontAlgn="auto" latinLnBrk="0" hangingPunct="1">
                        <a:lnSpc>
                          <a:spcPct val="100000"/>
                        </a:lnSpc>
                        <a:spcBef>
                          <a:spcPts val="0"/>
                        </a:spcBef>
                        <a:spcAft>
                          <a:spcPts val="0"/>
                        </a:spcAft>
                        <a:buClrTx/>
                        <a:buSzTx/>
                        <a:buFontTx/>
                        <a:buNone/>
                        <a:tabLst/>
                        <a:defRPr/>
                      </a:pPr>
                      <a:r>
                        <a:rPr lang="en-US" sz="2200" dirty="0"/>
                        <a:t>19.7 hrs</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685770" rtl="0" eaLnBrk="1" fontAlgn="auto" latinLnBrk="0" hangingPunct="1">
                        <a:lnSpc>
                          <a:spcPct val="100000"/>
                        </a:lnSpc>
                        <a:spcBef>
                          <a:spcPts val="0"/>
                        </a:spcBef>
                        <a:spcAft>
                          <a:spcPts val="0"/>
                        </a:spcAft>
                        <a:buClrTx/>
                        <a:buSzTx/>
                        <a:buFontTx/>
                        <a:buNone/>
                        <a:tabLst/>
                        <a:defRPr/>
                      </a:pPr>
                      <a:r>
                        <a:rPr lang="en-US" sz="2200" dirty="0"/>
                        <a:t>17.6°</a:t>
                      </a:r>
                    </a:p>
                  </a:txBody>
                  <a:tcPr anchor="ctr">
                    <a:lnB w="12700" cap="flat" cmpd="sng" algn="ctr">
                      <a:solidFill>
                        <a:schemeClr val="tx1"/>
                      </a:solidFill>
                      <a:prstDash val="solid"/>
                      <a:round/>
                      <a:headEnd type="none" w="med" len="med"/>
                      <a:tailEnd type="none" w="med" len="med"/>
                    </a:lnB>
                  </a:tcPr>
                </a:tc>
                <a:tc>
                  <a:txBody>
                    <a:bodyPr/>
                    <a:lstStyle/>
                    <a:p>
                      <a:pPr algn="ctr"/>
                      <a:r>
                        <a:rPr lang="en-US" sz="2200" dirty="0"/>
                        <a:t>6.06</a:t>
                      </a:r>
                    </a:p>
                  </a:txBody>
                  <a:tcPr anchor="ctr">
                    <a:lnB w="12700" cap="flat" cmpd="sng" algn="ctr">
                      <a:solidFill>
                        <a:schemeClr val="tx1"/>
                      </a:solidFill>
                      <a:prstDash val="solid"/>
                      <a:round/>
                      <a:headEnd type="none" w="med" len="med"/>
                      <a:tailEnd type="none" w="med" len="med"/>
                    </a:lnB>
                  </a:tcPr>
                </a:tc>
                <a:tc>
                  <a:txBody>
                    <a:bodyPr/>
                    <a:lstStyle/>
                    <a:p>
                      <a:pPr algn="ctr"/>
                      <a:r>
                        <a:rPr lang="en-US" sz="2200" dirty="0"/>
                        <a:t>42.1 pT</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0639625"/>
                  </a:ext>
                </a:extLst>
              </a:tr>
            </a:tbl>
          </a:graphicData>
        </a:graphic>
      </p:graphicFrame>
      <p:graphicFrame>
        <p:nvGraphicFramePr>
          <p:cNvPr id="40" name="Table 36">
            <a:extLst>
              <a:ext uri="{FF2B5EF4-FFF2-40B4-BE49-F238E27FC236}">
                <a16:creationId xmlns:a16="http://schemas.microsoft.com/office/drawing/2014/main" id="{9C724F3A-34A7-ADB8-5FAB-13909511A399}"/>
              </a:ext>
            </a:extLst>
          </p:cNvPr>
          <p:cNvGraphicFramePr>
            <a:graphicFrameLocks noGrp="1"/>
          </p:cNvGraphicFramePr>
          <p:nvPr>
            <p:extLst>
              <p:ext uri="{D42A27DB-BD31-4B8C-83A1-F6EECF244321}">
                <p14:modId xmlns:p14="http://schemas.microsoft.com/office/powerpoint/2010/main" val="820220279"/>
              </p:ext>
            </p:extLst>
          </p:nvPr>
        </p:nvGraphicFramePr>
        <p:xfrm>
          <a:off x="36961432" y="15100498"/>
          <a:ext cx="10770258" cy="1755903"/>
        </p:xfrm>
        <a:graphic>
          <a:graphicData uri="http://schemas.openxmlformats.org/drawingml/2006/table">
            <a:tbl>
              <a:tblPr firstRow="1" bandRow="1">
                <a:tableStyleId>{2D5ABB26-0587-4C30-8999-92F81FD0307C}</a:tableStyleId>
              </a:tblPr>
              <a:tblGrid>
                <a:gridCol w="1348638">
                  <a:extLst>
                    <a:ext uri="{9D8B030D-6E8A-4147-A177-3AD203B41FA5}">
                      <a16:colId xmlns:a16="http://schemas.microsoft.com/office/drawing/2014/main" val="1176713744"/>
                    </a:ext>
                  </a:extLst>
                </a:gridCol>
                <a:gridCol w="2992111">
                  <a:extLst>
                    <a:ext uri="{9D8B030D-6E8A-4147-A177-3AD203B41FA5}">
                      <a16:colId xmlns:a16="http://schemas.microsoft.com/office/drawing/2014/main" val="2661821683"/>
                    </a:ext>
                  </a:extLst>
                </a:gridCol>
                <a:gridCol w="1709778">
                  <a:extLst>
                    <a:ext uri="{9D8B030D-6E8A-4147-A177-3AD203B41FA5}">
                      <a16:colId xmlns:a16="http://schemas.microsoft.com/office/drawing/2014/main" val="1799900243"/>
                    </a:ext>
                  </a:extLst>
                </a:gridCol>
                <a:gridCol w="1573244">
                  <a:extLst>
                    <a:ext uri="{9D8B030D-6E8A-4147-A177-3AD203B41FA5}">
                      <a16:colId xmlns:a16="http://schemas.microsoft.com/office/drawing/2014/main" val="1643353394"/>
                    </a:ext>
                  </a:extLst>
                </a:gridCol>
                <a:gridCol w="1573244">
                  <a:extLst>
                    <a:ext uri="{9D8B030D-6E8A-4147-A177-3AD203B41FA5}">
                      <a16:colId xmlns:a16="http://schemas.microsoft.com/office/drawing/2014/main" val="4055734129"/>
                    </a:ext>
                  </a:extLst>
                </a:gridCol>
                <a:gridCol w="1573243">
                  <a:extLst>
                    <a:ext uri="{9D8B030D-6E8A-4147-A177-3AD203B41FA5}">
                      <a16:colId xmlns:a16="http://schemas.microsoft.com/office/drawing/2014/main" val="127019480"/>
                    </a:ext>
                  </a:extLst>
                </a:gridCol>
              </a:tblGrid>
              <a:tr h="448233">
                <a:tc>
                  <a:txBody>
                    <a:bodyPr/>
                    <a:lstStyle/>
                    <a:p>
                      <a:pPr algn="ctr"/>
                      <a:r>
                        <a:rPr lang="en-US" sz="2200" dirty="0"/>
                        <a:t>Event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Date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MLT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MLAT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M-shell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200" dirty="0"/>
                        <a:t>B</a:t>
                      </a:r>
                      <a:r>
                        <a:rPr lang="en-US" sz="2200" baseline="-25000" dirty="0"/>
                        <a:t>RMS</a:t>
                      </a:r>
                      <a:endParaRPr lang="en-US" sz="2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9282206"/>
                  </a:ext>
                </a:extLst>
              </a:tr>
              <a:tr h="653835">
                <a:tc>
                  <a:txBody>
                    <a:bodyPr/>
                    <a:lstStyle/>
                    <a:p>
                      <a:pPr algn="ctr"/>
                      <a:r>
                        <a:rPr lang="en-US" sz="2200" dirty="0"/>
                        <a:t>G1</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February 7, 2018</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2.89 hrs</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13.4°</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15.8</a:t>
                      </a:r>
                    </a:p>
                  </a:txBody>
                  <a:tcPr anchor="ctr">
                    <a:lnT w="12700" cap="flat" cmpd="sng" algn="ctr">
                      <a:solidFill>
                        <a:schemeClr val="tx1"/>
                      </a:solidFill>
                      <a:prstDash val="solid"/>
                      <a:round/>
                      <a:headEnd type="none" w="med" len="med"/>
                      <a:tailEnd type="none" w="med" len="med"/>
                    </a:lnT>
                  </a:tcPr>
                </a:tc>
                <a:tc>
                  <a:txBody>
                    <a:bodyPr/>
                    <a:lstStyle/>
                    <a:p>
                      <a:pPr algn="ctr"/>
                      <a:r>
                        <a:rPr lang="en-US" sz="2200" dirty="0"/>
                        <a:t>27.5 pT</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76624406"/>
                  </a:ext>
                </a:extLst>
              </a:tr>
              <a:tr h="653835">
                <a:tc>
                  <a:txBody>
                    <a:bodyPr/>
                    <a:lstStyle/>
                    <a:p>
                      <a:pPr algn="ctr"/>
                      <a:r>
                        <a:rPr lang="en-US" sz="2200" dirty="0"/>
                        <a:t>G2</a:t>
                      </a:r>
                    </a:p>
                  </a:txBody>
                  <a:tcPr anchor="ctr">
                    <a:lnB w="12700" cap="flat" cmpd="sng" algn="ctr">
                      <a:solidFill>
                        <a:schemeClr val="tx1"/>
                      </a:solidFill>
                      <a:prstDash val="solid"/>
                      <a:round/>
                      <a:headEnd type="none" w="med" len="med"/>
                      <a:tailEnd type="none" w="med" len="med"/>
                    </a:lnB>
                  </a:tcPr>
                </a:tc>
                <a:tc>
                  <a:txBody>
                    <a:bodyPr/>
                    <a:lstStyle/>
                    <a:p>
                      <a:pPr algn="ctr"/>
                      <a:r>
                        <a:rPr lang="en-US" sz="2200" dirty="0"/>
                        <a:t>June 7, 2021 </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685770" rtl="0" eaLnBrk="1" fontAlgn="auto" latinLnBrk="0" hangingPunct="1">
                        <a:lnSpc>
                          <a:spcPct val="100000"/>
                        </a:lnSpc>
                        <a:spcBef>
                          <a:spcPts val="0"/>
                        </a:spcBef>
                        <a:spcAft>
                          <a:spcPts val="0"/>
                        </a:spcAft>
                        <a:buClrTx/>
                        <a:buSzTx/>
                        <a:buFontTx/>
                        <a:buNone/>
                        <a:tabLst/>
                        <a:defRPr/>
                      </a:pPr>
                      <a:r>
                        <a:rPr lang="en-US" sz="2200" dirty="0"/>
                        <a:t>21.1 hrs</a:t>
                      </a:r>
                    </a:p>
                  </a:txBody>
                  <a:tcPr anchor="ctr">
                    <a:lnB w="12700" cap="flat" cmpd="sng" algn="ctr">
                      <a:solidFill>
                        <a:schemeClr val="tx1"/>
                      </a:solidFill>
                      <a:prstDash val="solid"/>
                      <a:round/>
                      <a:headEnd type="none" w="med" len="med"/>
                      <a:tailEnd type="none" w="med" len="med"/>
                    </a:lnB>
                  </a:tcPr>
                </a:tc>
                <a:tc>
                  <a:txBody>
                    <a:bodyPr/>
                    <a:lstStyle/>
                    <a:p>
                      <a:pPr marL="0" marR="0" lvl="0" indent="0" algn="ctr" defTabSz="685770" rtl="0" eaLnBrk="1" fontAlgn="auto" latinLnBrk="0" hangingPunct="1">
                        <a:lnSpc>
                          <a:spcPct val="100000"/>
                        </a:lnSpc>
                        <a:spcBef>
                          <a:spcPts val="0"/>
                        </a:spcBef>
                        <a:spcAft>
                          <a:spcPts val="0"/>
                        </a:spcAft>
                        <a:buClrTx/>
                        <a:buSzTx/>
                        <a:buFontTx/>
                        <a:buNone/>
                        <a:tabLst/>
                        <a:defRPr/>
                      </a:pPr>
                      <a:r>
                        <a:rPr lang="en-US" sz="2200" dirty="0"/>
                        <a:t>-2.51°</a:t>
                      </a:r>
                    </a:p>
                  </a:txBody>
                  <a:tcPr anchor="ctr">
                    <a:lnB w="12700" cap="flat" cmpd="sng" algn="ctr">
                      <a:solidFill>
                        <a:schemeClr val="tx1"/>
                      </a:solidFill>
                      <a:prstDash val="solid"/>
                      <a:round/>
                      <a:headEnd type="none" w="med" len="med"/>
                      <a:tailEnd type="none" w="med" len="med"/>
                    </a:lnB>
                  </a:tcPr>
                </a:tc>
                <a:tc>
                  <a:txBody>
                    <a:bodyPr/>
                    <a:lstStyle/>
                    <a:p>
                      <a:pPr algn="ctr"/>
                      <a:r>
                        <a:rPr lang="en-US" sz="2200" dirty="0"/>
                        <a:t>15.1</a:t>
                      </a:r>
                    </a:p>
                  </a:txBody>
                  <a:tcPr anchor="ctr">
                    <a:lnB w="12700" cap="flat" cmpd="sng" algn="ctr">
                      <a:solidFill>
                        <a:schemeClr val="tx1"/>
                      </a:solidFill>
                      <a:prstDash val="solid"/>
                      <a:round/>
                      <a:headEnd type="none" w="med" len="med"/>
                      <a:tailEnd type="none" w="med" len="med"/>
                    </a:lnB>
                  </a:tcPr>
                </a:tc>
                <a:tc>
                  <a:txBody>
                    <a:bodyPr/>
                    <a:lstStyle/>
                    <a:p>
                      <a:pPr algn="ctr"/>
                      <a:r>
                        <a:rPr lang="en-US" sz="2200" dirty="0"/>
                        <a:t>54.5 pT</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0639625"/>
                  </a:ext>
                </a:extLst>
              </a:tr>
            </a:tbl>
          </a:graphicData>
        </a:graphic>
      </p:graphicFrame>
      <p:sp>
        <p:nvSpPr>
          <p:cNvPr id="48" name="TextBox 47">
            <a:extLst>
              <a:ext uri="{FF2B5EF4-FFF2-40B4-BE49-F238E27FC236}">
                <a16:creationId xmlns:a16="http://schemas.microsoft.com/office/drawing/2014/main" id="{57415304-25EF-BDBA-1F78-B66BB62B789A}"/>
              </a:ext>
            </a:extLst>
          </p:cNvPr>
          <p:cNvSpPr txBox="1"/>
          <p:nvPr/>
        </p:nvSpPr>
        <p:spPr>
          <a:xfrm>
            <a:off x="12383817" y="13731200"/>
            <a:ext cx="11407856" cy="1107996"/>
          </a:xfrm>
          <a:prstGeom prst="rect">
            <a:avLst/>
          </a:prstGeom>
          <a:noFill/>
        </p:spPr>
        <p:txBody>
          <a:bodyPr wrap="square" rtlCol="0">
            <a:spAutoFit/>
          </a:bodyPr>
          <a:lstStyle>
            <a:defPPr>
              <a:defRPr kern="1200"/>
            </a:defPPr>
          </a:lstStyle>
          <a:p>
            <a:r>
              <a:rPr lang="en-US" sz="2200" b="1" dirty="0">
                <a:latin typeface="Libre Baskerville" panose="02000000000000000000" pitchFamily="2" charset="0"/>
              </a:rPr>
              <a:t>Fig 3. </a:t>
            </a:r>
            <a:r>
              <a:rPr lang="en-US" sz="2200" dirty="0">
                <a:latin typeface="Libre Baskerville" panose="02000000000000000000" pitchFamily="2" charset="0"/>
              </a:rPr>
              <a:t>Overview plots of JEDI, JADE, WAVES, and MAG data during a) a high latitude Io flux tube crossing event (I1) on March 27, 2017, and b) a low latitude Io flux tube crossing event (I2) on April 9, 2022</a:t>
            </a:r>
          </a:p>
        </p:txBody>
      </p:sp>
      <p:sp>
        <p:nvSpPr>
          <p:cNvPr id="50" name="TextBox 49">
            <a:extLst>
              <a:ext uri="{FF2B5EF4-FFF2-40B4-BE49-F238E27FC236}">
                <a16:creationId xmlns:a16="http://schemas.microsoft.com/office/drawing/2014/main" id="{77C0EE2F-1AE9-6705-B984-3997FB2EDC11}"/>
              </a:ext>
            </a:extLst>
          </p:cNvPr>
          <p:cNvSpPr txBox="1"/>
          <p:nvPr/>
        </p:nvSpPr>
        <p:spPr>
          <a:xfrm>
            <a:off x="24737176" y="13732462"/>
            <a:ext cx="11342631" cy="1107996"/>
          </a:xfrm>
          <a:prstGeom prst="rect">
            <a:avLst/>
          </a:prstGeom>
          <a:noFill/>
        </p:spPr>
        <p:txBody>
          <a:bodyPr wrap="square" rtlCol="0">
            <a:spAutoFit/>
          </a:bodyPr>
          <a:lstStyle>
            <a:defPPr>
              <a:defRPr kern="1200"/>
            </a:defPPr>
          </a:lstStyle>
          <a:p>
            <a:r>
              <a:rPr lang="en-US" sz="2200" b="1" dirty="0">
                <a:latin typeface="Libre Baskerville" panose="02000000000000000000" pitchFamily="2" charset="0"/>
              </a:rPr>
              <a:t>Fig 4. </a:t>
            </a:r>
            <a:r>
              <a:rPr lang="en-US" sz="2200" dirty="0">
                <a:latin typeface="Libre Baskerville" panose="02000000000000000000" pitchFamily="2" charset="0"/>
              </a:rPr>
              <a:t>Overview plots of JEDI, WAVES, and MAG data during a) a low latitude Europa flux tube crossing event (E1) on April 10, 2020, and b) a low latitude Europa flyby event (E2) on September 29, 2022 (no JADE data)</a:t>
            </a:r>
          </a:p>
        </p:txBody>
      </p:sp>
      <p:sp>
        <p:nvSpPr>
          <p:cNvPr id="53" name="TextBox 52">
            <a:extLst>
              <a:ext uri="{FF2B5EF4-FFF2-40B4-BE49-F238E27FC236}">
                <a16:creationId xmlns:a16="http://schemas.microsoft.com/office/drawing/2014/main" id="{42A190A7-54BE-7FE2-364E-98B74D8CD753}"/>
              </a:ext>
            </a:extLst>
          </p:cNvPr>
          <p:cNvSpPr txBox="1"/>
          <p:nvPr/>
        </p:nvSpPr>
        <p:spPr>
          <a:xfrm>
            <a:off x="36573459" y="13731200"/>
            <a:ext cx="11546205" cy="1107996"/>
          </a:xfrm>
          <a:prstGeom prst="rect">
            <a:avLst/>
          </a:prstGeom>
          <a:noFill/>
        </p:spPr>
        <p:txBody>
          <a:bodyPr wrap="square" rtlCol="0">
            <a:spAutoFit/>
          </a:bodyPr>
          <a:lstStyle>
            <a:defPPr>
              <a:defRPr kern="1200"/>
            </a:defPPr>
          </a:lstStyle>
          <a:p>
            <a:r>
              <a:rPr lang="en-US" sz="2200" b="1" dirty="0">
                <a:latin typeface="Libre Baskerville" panose="02000000000000000000" pitchFamily="2" charset="0"/>
              </a:rPr>
              <a:t>Fig 5.</a:t>
            </a:r>
            <a:r>
              <a:rPr lang="en-US" sz="2200" dirty="0">
                <a:latin typeface="Libre Baskerville" panose="02000000000000000000" pitchFamily="2" charset="0"/>
              </a:rPr>
              <a:t> Overview plots of JEDI, JADE, WAVES, and MAG data during a) a low latitude Ganymede flux tube crossing event (G1) on February 7, 2018, and b) a low latitude Ganymede flyby event (G2) on June 7, 2021 (no high latitude event)</a:t>
            </a:r>
          </a:p>
        </p:txBody>
      </p:sp>
      <p:sp>
        <p:nvSpPr>
          <p:cNvPr id="67" name="Rectangle 66">
            <a:extLst>
              <a:ext uri="{FF2B5EF4-FFF2-40B4-BE49-F238E27FC236}">
                <a16:creationId xmlns:a16="http://schemas.microsoft.com/office/drawing/2014/main" id="{AB0AC2EF-AEC2-508D-5ED3-CBF571716D59}"/>
              </a:ext>
            </a:extLst>
          </p:cNvPr>
          <p:cNvSpPr/>
          <p:nvPr/>
        </p:nvSpPr>
        <p:spPr>
          <a:xfrm>
            <a:off x="32786543" y="28788226"/>
            <a:ext cx="15600458" cy="3237772"/>
          </a:xfrm>
          <a:prstGeom prst="rect">
            <a:avLst/>
          </a:prstGeom>
          <a:solidFill>
            <a:schemeClr val="bg1"/>
          </a:solidFill>
          <a:ln w="76200">
            <a:solidFill>
              <a:srgbClr val="005A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7200"/>
          </a:p>
        </p:txBody>
      </p:sp>
      <p:sp>
        <p:nvSpPr>
          <p:cNvPr id="68" name="TextBox 67">
            <a:extLst>
              <a:ext uri="{FF2B5EF4-FFF2-40B4-BE49-F238E27FC236}">
                <a16:creationId xmlns:a16="http://schemas.microsoft.com/office/drawing/2014/main" id="{EB8F509F-996F-7F12-CCBD-EB4F456A3FE0}"/>
              </a:ext>
            </a:extLst>
          </p:cNvPr>
          <p:cNvSpPr txBox="1"/>
          <p:nvPr/>
        </p:nvSpPr>
        <p:spPr>
          <a:xfrm>
            <a:off x="5629474" y="11274299"/>
            <a:ext cx="5497569" cy="2123658"/>
          </a:xfrm>
          <a:prstGeom prst="rect">
            <a:avLst/>
          </a:prstGeom>
          <a:noFill/>
        </p:spPr>
        <p:txBody>
          <a:bodyPr wrap="square" rtlCol="0">
            <a:spAutoFit/>
          </a:bodyPr>
          <a:lstStyle>
            <a:defPPr>
              <a:defRPr kern="1200"/>
            </a:defPPr>
          </a:lstStyle>
          <a:p>
            <a:r>
              <a:rPr lang="en-US" sz="2200" b="1" dirty="0">
                <a:latin typeface="Libre Baskerville" panose="02000000000000000000" pitchFamily="2" charset="0"/>
              </a:rPr>
              <a:t>Fig 1.</a:t>
            </a:r>
            <a:r>
              <a:rPr lang="en-US" sz="2200" dirty="0">
                <a:latin typeface="Libre Baskerville" panose="02000000000000000000" pitchFamily="2" charset="0"/>
              </a:rPr>
              <a:t> Diagram illustrating the geometry of flux tubes associated with Io, Europa, and Ganymede. UV image of the Jovian aurora shows distinct footprints of the inner three Galilean moons [Saur, 2019]</a:t>
            </a:r>
          </a:p>
        </p:txBody>
      </p:sp>
      <p:sp>
        <p:nvSpPr>
          <p:cNvPr id="69" name="TextBox 68">
            <a:extLst>
              <a:ext uri="{FF2B5EF4-FFF2-40B4-BE49-F238E27FC236}">
                <a16:creationId xmlns:a16="http://schemas.microsoft.com/office/drawing/2014/main" id="{511D731E-4C7E-C2A9-8650-9A7A02B74B05}"/>
              </a:ext>
            </a:extLst>
          </p:cNvPr>
          <p:cNvSpPr txBox="1"/>
          <p:nvPr/>
        </p:nvSpPr>
        <p:spPr>
          <a:xfrm>
            <a:off x="2115569" y="30010277"/>
            <a:ext cx="7714231" cy="1785104"/>
          </a:xfrm>
          <a:prstGeom prst="rect">
            <a:avLst/>
          </a:prstGeom>
          <a:noFill/>
        </p:spPr>
        <p:txBody>
          <a:bodyPr wrap="square" rtlCol="0">
            <a:spAutoFit/>
          </a:bodyPr>
          <a:lstStyle>
            <a:defPPr>
              <a:defRPr kern="1200"/>
            </a:defPPr>
          </a:lstStyle>
          <a:p>
            <a:r>
              <a:rPr lang="en-US" sz="2200" b="1" dirty="0">
                <a:latin typeface="Libre Baskerville" panose="02000000000000000000" pitchFamily="2" charset="0"/>
              </a:rPr>
              <a:t>Fig 2.</a:t>
            </a:r>
            <a:r>
              <a:rPr lang="en-US" sz="2200" dirty="0">
                <a:latin typeface="Libre Baskerville" panose="02000000000000000000" pitchFamily="2" charset="0"/>
              </a:rPr>
              <a:t> Diagram of Juno showing the locations of the three JEDI and JADE fans respectively on the main board of the spacecraft. Below the solar arrays, the WAVES instrument can be viewed in the bottom left [Bolton, 2012].</a:t>
            </a:r>
          </a:p>
        </p:txBody>
      </p:sp>
      <p:sp>
        <p:nvSpPr>
          <p:cNvPr id="72" name="TextBox 71">
            <a:extLst>
              <a:ext uri="{FF2B5EF4-FFF2-40B4-BE49-F238E27FC236}">
                <a16:creationId xmlns:a16="http://schemas.microsoft.com/office/drawing/2014/main" id="{33333CB5-B440-5CF2-D1A2-85AEFB5C0A76}"/>
              </a:ext>
            </a:extLst>
          </p:cNvPr>
          <p:cNvSpPr txBox="1"/>
          <p:nvPr/>
        </p:nvSpPr>
        <p:spPr>
          <a:xfrm>
            <a:off x="24524370" y="17038207"/>
            <a:ext cx="11589262" cy="2590453"/>
          </a:xfrm>
          <a:prstGeom prst="rect">
            <a:avLst/>
          </a:prstGeom>
          <a:noFill/>
        </p:spPr>
        <p:txBody>
          <a:bodyPr wrap="square" rtlCol="0">
            <a:spAutoFit/>
          </a:bodyPr>
          <a:lstStyle>
            <a:defPPr>
              <a:defRPr kern="1200"/>
            </a:defPPr>
          </a:lstStyle>
          <a:p>
            <a:pPr marL="342900" indent="-342900">
              <a:spcBef>
                <a:spcPts val="500"/>
              </a:spcBef>
              <a:buFont typeface="Wingdings" panose="05000000000000000000" pitchFamily="2" charset="2"/>
              <a:buChar char="§"/>
            </a:pPr>
            <a:r>
              <a:rPr lang="en-US" sz="2200" dirty="0">
                <a:latin typeface="Libre Baskerville" panose="02000000000000000000" pitchFamily="2" charset="0"/>
              </a:rPr>
              <a:t>Unlike Io and Ganymede FT crossings, the E2 flyby indicates a time delay in peak whistler mode wave amplitude by ~2 minutes after the JEDI flux tube signature (electrostatic wave activity during FT crossing)</a:t>
            </a: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High energy electron dropouts during E2 flyby are nearly identical to dropouts observed in I2 (no JADE for event)</a:t>
            </a: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While Juno is located at similar location in orbit during E1 and E2, E1 shows no FT crossing signatures in the JEDI data.</a:t>
            </a:r>
          </a:p>
        </p:txBody>
      </p:sp>
      <p:sp>
        <p:nvSpPr>
          <p:cNvPr id="73" name="TextBox 72">
            <a:extLst>
              <a:ext uri="{FF2B5EF4-FFF2-40B4-BE49-F238E27FC236}">
                <a16:creationId xmlns:a16="http://schemas.microsoft.com/office/drawing/2014/main" id="{E27E19BA-9BC9-EF0F-5730-325D3D98A99F}"/>
              </a:ext>
            </a:extLst>
          </p:cNvPr>
          <p:cNvSpPr txBox="1"/>
          <p:nvPr/>
        </p:nvSpPr>
        <p:spPr>
          <a:xfrm>
            <a:off x="36630106" y="17032221"/>
            <a:ext cx="11589262" cy="3267561"/>
          </a:xfrm>
          <a:prstGeom prst="rect">
            <a:avLst/>
          </a:prstGeom>
          <a:noFill/>
        </p:spPr>
        <p:txBody>
          <a:bodyPr wrap="square" rtlCol="0">
            <a:spAutoFit/>
          </a:bodyPr>
          <a:lstStyle>
            <a:defPPr>
              <a:defRPr kern="1200"/>
            </a:defPPr>
          </a:lstStyle>
          <a:p>
            <a:pPr marL="342900" indent="-342900">
              <a:spcBef>
                <a:spcPts val="500"/>
              </a:spcBef>
              <a:buFont typeface="Wingdings" panose="05000000000000000000" pitchFamily="2" charset="2"/>
              <a:buChar char="§"/>
            </a:pPr>
            <a:r>
              <a:rPr lang="en-US" sz="2200" dirty="0">
                <a:latin typeface="Libre Baskerville" panose="02000000000000000000" pitchFamily="2" charset="0"/>
              </a:rPr>
              <a:t>Whistler mode wave amplitude begins to rapidly change on the upstream boundary of the FT crossing and grows exponentially, peaking at the downstream boundary of the FT.</a:t>
            </a: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Before and after FT crossings low energy field-aligned electron PADs are observed. During FT crossings, dropouts in high energy electrons and loss cone distributions in low energy electrons can be seen.</a:t>
            </a: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Whistler mode wave root mean squared amplitude in G2 is a factor of ~2 times that of G1, indicating a falloff in whistler mode wave amplitude with magnetic latitude.</a:t>
            </a:r>
          </a:p>
        </p:txBody>
      </p:sp>
      <p:sp>
        <p:nvSpPr>
          <p:cNvPr id="74" name="TextBox 73">
            <a:extLst>
              <a:ext uri="{FF2B5EF4-FFF2-40B4-BE49-F238E27FC236}">
                <a16:creationId xmlns:a16="http://schemas.microsoft.com/office/drawing/2014/main" id="{CE493520-C49D-027F-3A54-6B8E28F8F0E8}"/>
              </a:ext>
            </a:extLst>
          </p:cNvPr>
          <p:cNvSpPr txBox="1"/>
          <p:nvPr/>
        </p:nvSpPr>
        <p:spPr>
          <a:xfrm>
            <a:off x="32934909" y="28969612"/>
            <a:ext cx="7200900" cy="553998"/>
          </a:xfrm>
          <a:prstGeom prst="rect">
            <a:avLst/>
          </a:prstGeom>
          <a:noFill/>
        </p:spPr>
        <p:txBody>
          <a:bodyPr wrap="square" rtlCol="0">
            <a:spAutoFit/>
          </a:bodyPr>
          <a:lstStyle>
            <a:defPPr>
              <a:defRPr kern="1200"/>
            </a:defPPr>
          </a:lstStyle>
          <a:p>
            <a:r>
              <a:rPr lang="en-US" sz="3000" u="sng" dirty="0">
                <a:solidFill>
                  <a:schemeClr val="bg2">
                    <a:lumMod val="25000"/>
                  </a:schemeClr>
                </a:solidFill>
                <a:latin typeface="Libre Baskerville" panose="02000000000000000000" pitchFamily="2" charset="0"/>
              </a:rPr>
              <a:t>7. References</a:t>
            </a:r>
          </a:p>
        </p:txBody>
      </p:sp>
      <p:sp>
        <p:nvSpPr>
          <p:cNvPr id="76" name="TextBox 75">
            <a:extLst>
              <a:ext uri="{FF2B5EF4-FFF2-40B4-BE49-F238E27FC236}">
                <a16:creationId xmlns:a16="http://schemas.microsoft.com/office/drawing/2014/main" id="{22B625C7-39FF-3F38-A259-5E3474E0FF69}"/>
              </a:ext>
            </a:extLst>
          </p:cNvPr>
          <p:cNvSpPr txBox="1"/>
          <p:nvPr/>
        </p:nvSpPr>
        <p:spPr>
          <a:xfrm>
            <a:off x="33195048" y="29585710"/>
            <a:ext cx="14833338" cy="2251899"/>
          </a:xfrm>
          <a:prstGeom prst="rect">
            <a:avLst/>
          </a:prstGeom>
          <a:noFill/>
        </p:spPr>
        <p:txBody>
          <a:bodyPr wrap="square" rtlCol="0">
            <a:spAutoFit/>
          </a:bodyPr>
          <a:lstStyle>
            <a:defPPr>
              <a:defRPr kern="1200"/>
            </a:defPPr>
          </a:lstStyle>
          <a:p>
            <a:pPr marL="342900" indent="-342900">
              <a:spcBef>
                <a:spcPts val="500"/>
              </a:spcBef>
              <a:buFont typeface="Wingdings" panose="05000000000000000000" pitchFamily="2" charset="2"/>
              <a:buChar char="§"/>
            </a:pPr>
            <a:r>
              <a:rPr lang="en-US" sz="2200" dirty="0">
                <a:latin typeface="Libre Baskerville" panose="02000000000000000000" pitchFamily="2" charset="0"/>
              </a:rPr>
              <a:t>International Workshop on Instrumentation for Planetary Missions (Bolton, 2012)</a:t>
            </a: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Saur, J. (2019). Mini-magnetospheres and Moon-magnetosphere interactions: Overview Moon-magnetosphere Interactions. arXiv e-prints, arXiv:1908.06446. doi:10.48550/arXiv.1908.06446</a:t>
            </a:r>
          </a:p>
          <a:p>
            <a:pPr marL="342900" indent="-342900">
              <a:spcBef>
                <a:spcPts val="500"/>
              </a:spcBef>
              <a:buFont typeface="Wingdings" panose="05000000000000000000" pitchFamily="2" charset="2"/>
              <a:buChar char="§"/>
            </a:pPr>
            <a:r>
              <a:rPr lang="en-US" sz="2200" dirty="0">
                <a:latin typeface="Libre Baskerville" panose="02000000000000000000" pitchFamily="2" charset="0"/>
              </a:rPr>
              <a:t>Li, W., Shen, X. C., Menietti, J. D., Ma, Q., Zhang, X. J., Kurth, W. S., &amp; Hospodarsky, G. B. (2020). Global Distribution of Whistler Mode Waves in Jovian Inner Magnetosphere. , 47 (15), e88198. doi: 10.1029/2020GL088198</a:t>
            </a:r>
          </a:p>
        </p:txBody>
      </p:sp>
      <p:sp>
        <p:nvSpPr>
          <p:cNvPr id="78" name="Text Placeholder 16">
            <a:extLst>
              <a:ext uri="{FF2B5EF4-FFF2-40B4-BE49-F238E27FC236}">
                <a16:creationId xmlns:a16="http://schemas.microsoft.com/office/drawing/2014/main" id="{16581F83-5E45-55E2-BD6C-CB39997F00E5}"/>
              </a:ext>
            </a:extLst>
          </p:cNvPr>
          <p:cNvSpPr txBox="1"/>
          <p:nvPr/>
        </p:nvSpPr>
        <p:spPr>
          <a:xfrm>
            <a:off x="39845260" y="4130174"/>
            <a:ext cx="8211312" cy="789447"/>
          </a:xfrm>
          <a:prstGeom prst="rect">
            <a:avLst/>
          </a:prstGeom>
        </p:spPr>
        <p:txBody>
          <a:bodyPr wrap="square" lIns="96012" tIns="48006" rIns="96012" bIns="48006">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spcAft>
                <a:spcPts val="600"/>
              </a:spcAft>
            </a:pPr>
            <a:r>
              <a:rPr lang="en-US" sz="4500" dirty="0">
                <a:solidFill>
                  <a:schemeClr val="bg2">
                    <a:lumMod val="25000"/>
                  </a:schemeClr>
                </a:solidFill>
                <a:latin typeface="Montserrat Light" panose="00000400000000000000" pitchFamily="50" charset="0"/>
              </a:rPr>
              <a:t>email: conradmr@bu.edu</a:t>
            </a:r>
            <a:endParaRPr lang="en-US" sz="4500" baseline="30000" dirty="0">
              <a:solidFill>
                <a:schemeClr val="bg2">
                  <a:lumMod val="25000"/>
                </a:schemeClr>
              </a:solidFill>
              <a:latin typeface="Montserrat Light" panose="00000400000000000000" pitchFamily="50" charset="0"/>
            </a:endParaRPr>
          </a:p>
        </p:txBody>
      </p:sp>
      <p:grpSp>
        <p:nvGrpSpPr>
          <p:cNvPr id="28" name="Group 27">
            <a:extLst>
              <a:ext uri="{FF2B5EF4-FFF2-40B4-BE49-F238E27FC236}">
                <a16:creationId xmlns:a16="http://schemas.microsoft.com/office/drawing/2014/main" id="{B4AD66B5-3C1E-C1BF-07D0-D33CA9CB3586}"/>
              </a:ext>
            </a:extLst>
          </p:cNvPr>
          <p:cNvGrpSpPr/>
          <p:nvPr/>
        </p:nvGrpSpPr>
        <p:grpSpPr>
          <a:xfrm>
            <a:off x="25800441" y="22905330"/>
            <a:ext cx="5517757" cy="4483746"/>
            <a:chOff x="27045503" y="23859799"/>
            <a:chExt cx="4758588" cy="3306042"/>
          </a:xfrm>
        </p:grpSpPr>
        <p:pic>
          <p:nvPicPr>
            <p:cNvPr id="4" name="Picture 3" descr="A picture containing text, screenshot, diagram, line&#10;&#10;Description automatically generated">
              <a:extLst>
                <a:ext uri="{FF2B5EF4-FFF2-40B4-BE49-F238E27FC236}">
                  <a16:creationId xmlns:a16="http://schemas.microsoft.com/office/drawing/2014/main" id="{6722D9AC-F543-7A95-DDDB-E349B403E8CF}"/>
                </a:ext>
              </a:extLst>
            </p:cNvPr>
            <p:cNvPicPr>
              <a:picLocks noChangeAspect="1"/>
            </p:cNvPicPr>
            <p:nvPr/>
          </p:nvPicPr>
          <p:blipFill rotWithShape="1">
            <a:blip r:embed="rId10">
              <a:extLst>
                <a:ext uri="{28A0092B-C50C-407E-A947-70E740481C1C}">
                  <a14:useLocalDpi xmlns:a14="http://schemas.microsoft.com/office/drawing/2010/main" val="0"/>
                </a:ext>
              </a:extLst>
            </a:blip>
            <a:srcRect l="15902"/>
            <a:stretch/>
          </p:blipFill>
          <p:spPr>
            <a:xfrm>
              <a:off x="27045503" y="23859799"/>
              <a:ext cx="3625846" cy="3306042"/>
            </a:xfrm>
            <a:prstGeom prst="rect">
              <a:avLst/>
            </a:prstGeom>
          </p:spPr>
        </p:pic>
        <p:pic>
          <p:nvPicPr>
            <p:cNvPr id="10" name="Picture 9" descr="A picture containing text, screenshot, font, number&#10;&#10;Description automatically generated">
              <a:extLst>
                <a:ext uri="{FF2B5EF4-FFF2-40B4-BE49-F238E27FC236}">
                  <a16:creationId xmlns:a16="http://schemas.microsoft.com/office/drawing/2014/main" id="{93E3E93E-1CE3-0CB1-D62E-447D04844D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400469" y="24338088"/>
              <a:ext cx="1403622" cy="1872641"/>
            </a:xfrm>
            <a:prstGeom prst="rect">
              <a:avLst/>
            </a:prstGeom>
          </p:spPr>
        </p:pic>
      </p:grpSp>
      <p:sp>
        <p:nvSpPr>
          <p:cNvPr id="29" name="TextBox 28">
            <a:extLst>
              <a:ext uri="{FF2B5EF4-FFF2-40B4-BE49-F238E27FC236}">
                <a16:creationId xmlns:a16="http://schemas.microsoft.com/office/drawing/2014/main" id="{9DAD6004-6389-27A5-92DF-59BB1A2658CD}"/>
              </a:ext>
            </a:extLst>
          </p:cNvPr>
          <p:cNvSpPr txBox="1"/>
          <p:nvPr/>
        </p:nvSpPr>
        <p:spPr>
          <a:xfrm>
            <a:off x="26388868" y="22672533"/>
            <a:ext cx="763485" cy="477054"/>
          </a:xfrm>
          <a:prstGeom prst="rect">
            <a:avLst/>
          </a:prstGeom>
          <a:noFill/>
        </p:spPr>
        <p:txBody>
          <a:bodyPr wrap="square" rtlCol="0">
            <a:spAutoFit/>
          </a:bodyPr>
          <a:lstStyle>
            <a:defPPr>
              <a:defRPr kern="1200"/>
            </a:defPPr>
          </a:lstStyle>
          <a:p>
            <a:r>
              <a:rPr lang="en-US" sz="2500" dirty="0">
                <a:latin typeface="Libre Baskerville" panose="02000000000000000000" pitchFamily="2" charset="0"/>
              </a:rPr>
              <a:t>(b)</a:t>
            </a:r>
          </a:p>
        </p:txBody>
      </p:sp>
      <p:sp>
        <p:nvSpPr>
          <p:cNvPr id="25" name="TextBox 24">
            <a:extLst>
              <a:ext uri="{FF2B5EF4-FFF2-40B4-BE49-F238E27FC236}">
                <a16:creationId xmlns:a16="http://schemas.microsoft.com/office/drawing/2014/main" id="{B5EF0B52-1DEF-C817-BDD0-F02B31795F06}"/>
              </a:ext>
            </a:extLst>
          </p:cNvPr>
          <p:cNvSpPr txBox="1"/>
          <p:nvPr/>
        </p:nvSpPr>
        <p:spPr>
          <a:xfrm>
            <a:off x="21333659" y="21532885"/>
            <a:ext cx="754299" cy="477054"/>
          </a:xfrm>
          <a:prstGeom prst="rect">
            <a:avLst/>
          </a:prstGeom>
          <a:noFill/>
        </p:spPr>
        <p:txBody>
          <a:bodyPr wrap="square" rtlCol="0">
            <a:spAutoFit/>
          </a:bodyPr>
          <a:lstStyle>
            <a:defPPr>
              <a:defRPr kern="1200"/>
            </a:defPPr>
          </a:lstStyle>
          <a:p>
            <a:r>
              <a:rPr lang="en-US" sz="2500" dirty="0">
                <a:latin typeface="Libre Baskerville" panose="02000000000000000000" pitchFamily="2" charset="0"/>
              </a:rPr>
              <a:t>(a)</a:t>
            </a:r>
          </a:p>
        </p:txBody>
      </p:sp>
      <p:sp>
        <p:nvSpPr>
          <p:cNvPr id="86" name="TextBox 85">
            <a:extLst>
              <a:ext uri="{FF2B5EF4-FFF2-40B4-BE49-F238E27FC236}">
                <a16:creationId xmlns:a16="http://schemas.microsoft.com/office/drawing/2014/main" id="{2F9B2A51-3A87-2FB4-02B0-39EAB8961C93}"/>
              </a:ext>
            </a:extLst>
          </p:cNvPr>
          <p:cNvSpPr txBox="1"/>
          <p:nvPr/>
        </p:nvSpPr>
        <p:spPr>
          <a:xfrm>
            <a:off x="12371210" y="29377172"/>
            <a:ext cx="18047938" cy="2316019"/>
          </a:xfrm>
          <a:prstGeom prst="rect">
            <a:avLst/>
          </a:prstGeom>
          <a:noFill/>
        </p:spPr>
        <p:txBody>
          <a:bodyPr wrap="square" rtlCol="0">
            <a:spAutoFit/>
          </a:bodyPr>
          <a:lstStyle>
            <a:defPPr>
              <a:defRPr kern="1200"/>
            </a:defPPr>
          </a:lstStyle>
          <a:p>
            <a:pPr marL="342900" indent="-342900">
              <a:spcBef>
                <a:spcPts val="500"/>
              </a:spcBef>
              <a:buFont typeface="Wingdings" panose="05000000000000000000" pitchFamily="2" charset="2"/>
              <a:buChar char="§"/>
            </a:pPr>
            <a:r>
              <a:rPr lang="en-US" sz="2200" u="sng" dirty="0">
                <a:latin typeface="Libre Baskerville" panose="02000000000000000000" pitchFamily="2" charset="0"/>
              </a:rPr>
              <a:t>Discussion:</a:t>
            </a:r>
            <a:endParaRPr lang="en-US" sz="2200" dirty="0">
              <a:latin typeface="Libre Baskerville" panose="02000000000000000000" pitchFamily="2" charset="0"/>
            </a:endParaRPr>
          </a:p>
          <a:p>
            <a:pPr marL="832440" lvl="1" indent="-342900">
              <a:spcBef>
                <a:spcPts val="500"/>
              </a:spcBef>
              <a:buFont typeface="Wingdings" panose="05000000000000000000" pitchFamily="2" charset="2"/>
              <a:buChar char="§"/>
            </a:pPr>
            <a:r>
              <a:rPr lang="en-US" sz="2200" dirty="0">
                <a:latin typeface="Libre Baskerville" panose="02000000000000000000" pitchFamily="2" charset="0"/>
              </a:rPr>
              <a:t>While magnetic latitude and distance from flux tube likely play an essential role in whistler mode wave amplitude, this study indicates that moon properties have a strong effect on B</a:t>
            </a:r>
            <a:r>
              <a:rPr lang="en-US" sz="2200" baseline="-25000" dirty="0">
                <a:latin typeface="Libre Baskerville" panose="02000000000000000000" pitchFamily="2" charset="0"/>
              </a:rPr>
              <a:t>RMS</a:t>
            </a:r>
          </a:p>
          <a:p>
            <a:pPr marL="832440" lvl="1" indent="-342900">
              <a:spcBef>
                <a:spcPts val="500"/>
              </a:spcBef>
              <a:buFont typeface="Wingdings" panose="05000000000000000000" pitchFamily="2" charset="2"/>
              <a:buChar char="§"/>
            </a:pPr>
            <a:r>
              <a:rPr lang="en-US" sz="2200" dirty="0">
                <a:latin typeface="Libre Baskerville" panose="02000000000000000000" pitchFamily="2" charset="0"/>
              </a:rPr>
              <a:t>Note that whistler mode wave B</a:t>
            </a:r>
            <a:r>
              <a:rPr lang="en-US" sz="2200" baseline="-25000" dirty="0">
                <a:latin typeface="Libre Baskerville" panose="02000000000000000000" pitchFamily="2" charset="0"/>
              </a:rPr>
              <a:t>RMS</a:t>
            </a:r>
            <a:r>
              <a:rPr lang="en-US" sz="2200" dirty="0">
                <a:latin typeface="Libre Baskerville" panose="02000000000000000000" pitchFamily="2" charset="0"/>
              </a:rPr>
              <a:t> is highest during Ganymede FT crossing events, although B</a:t>
            </a:r>
            <a:r>
              <a:rPr lang="en-US" sz="2200" baseline="-25000" dirty="0">
                <a:latin typeface="Libre Baskerville" panose="02000000000000000000" pitchFamily="2" charset="0"/>
              </a:rPr>
              <a:t>RMS</a:t>
            </a:r>
            <a:r>
              <a:rPr lang="en-US" sz="2200" dirty="0">
                <a:latin typeface="Libre Baskerville" panose="02000000000000000000" pitchFamily="2" charset="0"/>
              </a:rPr>
              <a:t> is typically the lowest at low latitudes at ~15 M-shell [Li et al., 2020].</a:t>
            </a:r>
          </a:p>
          <a:p>
            <a:pPr marL="832440" lvl="1" indent="-342900">
              <a:spcBef>
                <a:spcPts val="500"/>
              </a:spcBef>
              <a:buFont typeface="Wingdings" panose="05000000000000000000" pitchFamily="2" charset="2"/>
              <a:buChar char="§"/>
            </a:pPr>
            <a:r>
              <a:rPr lang="en-US" sz="2200" dirty="0">
                <a:latin typeface="Libre Baskerville" panose="02000000000000000000" pitchFamily="2" charset="0"/>
              </a:rPr>
              <a:t>A larger sample size of events will be needed to provide more conclusive evidence supporting this result</a:t>
            </a:r>
          </a:p>
        </p:txBody>
      </p:sp>
      <p:sp>
        <p:nvSpPr>
          <p:cNvPr id="47" name="TextBox 46">
            <a:extLst>
              <a:ext uri="{FF2B5EF4-FFF2-40B4-BE49-F238E27FC236}">
                <a16:creationId xmlns:a16="http://schemas.microsoft.com/office/drawing/2014/main" id="{FD096A82-6553-DA5F-F7C5-67FE49C908CB}"/>
              </a:ext>
            </a:extLst>
          </p:cNvPr>
          <p:cNvSpPr txBox="1"/>
          <p:nvPr/>
        </p:nvSpPr>
        <p:spPr>
          <a:xfrm>
            <a:off x="20898390" y="28076802"/>
            <a:ext cx="10556027" cy="1446550"/>
          </a:xfrm>
          <a:prstGeom prst="rect">
            <a:avLst/>
          </a:prstGeom>
          <a:noFill/>
        </p:spPr>
        <p:txBody>
          <a:bodyPr wrap="square" rtlCol="0">
            <a:spAutoFit/>
          </a:bodyPr>
          <a:lstStyle>
            <a:defPPr>
              <a:defRPr kern="1200"/>
            </a:defPPr>
          </a:lstStyle>
          <a:p>
            <a:r>
              <a:rPr lang="en-US" sz="2200" b="1" dirty="0">
                <a:latin typeface="Libre Baskerville" panose="02000000000000000000" pitchFamily="2" charset="0"/>
              </a:rPr>
              <a:t>Fig 6. </a:t>
            </a:r>
            <a:r>
              <a:rPr lang="en-US" sz="2200" dirty="0">
                <a:latin typeface="Libre Baskerville" panose="02000000000000000000" pitchFamily="2" charset="0"/>
              </a:rPr>
              <a:t>a) Scatter plot of whistler mode wave B</a:t>
            </a:r>
            <a:r>
              <a:rPr lang="en-US" sz="2200" baseline="-25000" dirty="0">
                <a:latin typeface="Libre Baskerville" panose="02000000000000000000" pitchFamily="2" charset="0"/>
              </a:rPr>
              <a:t>RMS</a:t>
            </a:r>
            <a:r>
              <a:rPr lang="en-US" sz="2200" dirty="0">
                <a:latin typeface="Libre Baskerville" panose="02000000000000000000" pitchFamily="2" charset="0"/>
              </a:rPr>
              <a:t> vs. MLAT and M-shell for each of the 17 events in statistical analysis (dotted line shows extent of 6b), and b) colormesh plot of B</a:t>
            </a:r>
            <a:r>
              <a:rPr lang="en-US" sz="2200" baseline="-25000" dirty="0">
                <a:latin typeface="Libre Baskerville" panose="02000000000000000000" pitchFamily="2" charset="0"/>
              </a:rPr>
              <a:t>RMS</a:t>
            </a:r>
            <a:r>
              <a:rPr lang="en-US" sz="2200" dirty="0">
                <a:latin typeface="Libre Baskerville" panose="02000000000000000000" pitchFamily="2" charset="0"/>
              </a:rPr>
              <a:t> vs. MLAT and M-shell in Jupiter’s magnetosphere when no moons are present [Li et al., 2020]</a:t>
            </a:r>
          </a:p>
        </p:txBody>
      </p:sp>
      <p:pic>
        <p:nvPicPr>
          <p:cNvPr id="5" name="Picture 4" descr="A screen shot of a graph">
            <a:extLst>
              <a:ext uri="{FF2B5EF4-FFF2-40B4-BE49-F238E27FC236}">
                <a16:creationId xmlns:a16="http://schemas.microsoft.com/office/drawing/2014/main" id="{D71EB863-5DD4-3F13-7328-D006C19970A3}"/>
              </a:ext>
            </a:extLst>
          </p:cNvPr>
          <p:cNvPicPr>
            <a:picLocks noChangeAspect="1"/>
          </p:cNvPicPr>
          <p:nvPr/>
        </p:nvPicPr>
        <p:blipFill rotWithShape="1">
          <a:blip r:embed="rId12">
            <a:extLst>
              <a:ext uri="{28A0092B-C50C-407E-A947-70E740481C1C}">
                <a14:useLocalDpi xmlns:a14="http://schemas.microsoft.com/office/drawing/2010/main" val="0"/>
              </a:ext>
            </a:extLst>
          </a:blip>
          <a:srcRect r="17220"/>
          <a:stretch/>
        </p:blipFill>
        <p:spPr>
          <a:xfrm>
            <a:off x="20548662" y="21809290"/>
            <a:ext cx="5433943" cy="6241766"/>
          </a:xfrm>
          <a:prstGeom prst="rect">
            <a:avLst/>
          </a:prstGeom>
        </p:spPr>
      </p:pic>
      <p:sp>
        <p:nvSpPr>
          <p:cNvPr id="79" name="Rectangle 78">
            <a:extLst>
              <a:ext uri="{FF2B5EF4-FFF2-40B4-BE49-F238E27FC236}">
                <a16:creationId xmlns:a16="http://schemas.microsoft.com/office/drawing/2014/main" id="{ED75564F-45F8-35E4-5272-A92903477A86}"/>
              </a:ext>
            </a:extLst>
          </p:cNvPr>
          <p:cNvSpPr/>
          <p:nvPr/>
        </p:nvSpPr>
        <p:spPr bwMode="auto">
          <a:xfrm>
            <a:off x="21496027" y="23291206"/>
            <a:ext cx="4304416" cy="2955781"/>
          </a:xfrm>
          <a:prstGeom prst="rect">
            <a:avLst/>
          </a:prstGeom>
          <a:noFill/>
          <a:ln w="38100" cap="flat" cmpd="sng" algn="ctr">
            <a:solidFill>
              <a:srgbClr val="D2000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Times New Roman" pitchFamily="18" charset="0"/>
            </a:endParaRPr>
          </a:p>
        </p:txBody>
      </p:sp>
      <p:pic>
        <p:nvPicPr>
          <p:cNvPr id="33" name="Picture 32" descr="A picture containing circle, logo, graphics, gear&#10;&#10;Description automatically generated">
            <a:extLst>
              <a:ext uri="{FF2B5EF4-FFF2-40B4-BE49-F238E27FC236}">
                <a16:creationId xmlns:a16="http://schemas.microsoft.com/office/drawing/2014/main" id="{8AA51F10-424F-929A-C180-D057D5B4FFD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784901" y="552889"/>
            <a:ext cx="3602099" cy="3602099"/>
          </a:xfrm>
          <a:prstGeom prst="rect">
            <a:avLst/>
          </a:prstGeom>
        </p:spPr>
      </p:pic>
      <p:pic>
        <p:nvPicPr>
          <p:cNvPr id="35" name="Picture 34" descr="A picture containing text, screenshot, display, colorfulness&#10;&#10;Description automatically generated">
            <a:extLst>
              <a:ext uri="{FF2B5EF4-FFF2-40B4-BE49-F238E27FC236}">
                <a16:creationId xmlns:a16="http://schemas.microsoft.com/office/drawing/2014/main" id="{9280C774-367E-48DE-C0C1-96708E92CD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075384" y="6689522"/>
            <a:ext cx="6174708" cy="7132853"/>
          </a:xfrm>
          <a:prstGeom prst="rect">
            <a:avLst/>
          </a:prstGeom>
        </p:spPr>
      </p:pic>
      <p:sp>
        <p:nvSpPr>
          <p:cNvPr id="7" name="TextBox 6">
            <a:extLst>
              <a:ext uri="{FF2B5EF4-FFF2-40B4-BE49-F238E27FC236}">
                <a16:creationId xmlns:a16="http://schemas.microsoft.com/office/drawing/2014/main" id="{65082100-C492-EAEC-2FAE-B55E2C5DE7E7}"/>
              </a:ext>
            </a:extLst>
          </p:cNvPr>
          <p:cNvSpPr txBox="1"/>
          <p:nvPr/>
        </p:nvSpPr>
        <p:spPr>
          <a:xfrm>
            <a:off x="12900483" y="11123432"/>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cp</a:t>
            </a:r>
            <a:endParaRPr lang="en-US" sz="1050" b="1" dirty="0">
              <a:solidFill>
                <a:schemeClr val="bg1"/>
              </a:solidFill>
              <a:latin typeface="Libre Baskerville" panose="02000000000000000000" pitchFamily="2" charset="0"/>
            </a:endParaRPr>
          </a:p>
        </p:txBody>
      </p:sp>
      <p:pic>
        <p:nvPicPr>
          <p:cNvPr id="45" name="Picture 44" descr="A picture containing text, screenshot, colorfulness, line&#10;&#10;Description automatically generated">
            <a:extLst>
              <a:ext uri="{FF2B5EF4-FFF2-40B4-BE49-F238E27FC236}">
                <a16:creationId xmlns:a16="http://schemas.microsoft.com/office/drawing/2014/main" id="{9F62B707-16B8-FA6B-4E91-419894955392}"/>
              </a:ext>
            </a:extLst>
          </p:cNvPr>
          <p:cNvPicPr>
            <a:picLocks noChangeAspect="1"/>
          </p:cNvPicPr>
          <p:nvPr/>
        </p:nvPicPr>
        <p:blipFill rotWithShape="1">
          <a:blip r:embed="rId15">
            <a:extLst>
              <a:ext uri="{28A0092B-C50C-407E-A947-70E740481C1C}">
                <a14:useLocalDpi xmlns:a14="http://schemas.microsoft.com/office/drawing/2010/main" val="0"/>
              </a:ext>
            </a:extLst>
          </a:blip>
          <a:srcRect r="4277"/>
          <a:stretch/>
        </p:blipFill>
        <p:spPr>
          <a:xfrm>
            <a:off x="18046253" y="6663379"/>
            <a:ext cx="5991169" cy="7139143"/>
          </a:xfrm>
          <a:prstGeom prst="rect">
            <a:avLst/>
          </a:prstGeom>
        </p:spPr>
      </p:pic>
      <p:sp>
        <p:nvSpPr>
          <p:cNvPr id="12" name="TextBox 11">
            <a:extLst>
              <a:ext uri="{FF2B5EF4-FFF2-40B4-BE49-F238E27FC236}">
                <a16:creationId xmlns:a16="http://schemas.microsoft.com/office/drawing/2014/main" id="{27D29275-FC17-B5EB-2D06-F864640C4378}"/>
              </a:ext>
            </a:extLst>
          </p:cNvPr>
          <p:cNvSpPr txBox="1"/>
          <p:nvPr/>
        </p:nvSpPr>
        <p:spPr>
          <a:xfrm>
            <a:off x="12906138" y="10427108"/>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cp</a:t>
            </a:r>
            <a:endParaRPr lang="en-US" sz="1050" b="1" dirty="0">
              <a:solidFill>
                <a:schemeClr val="bg1"/>
              </a:solidFill>
              <a:latin typeface="Libre Baskerville" panose="02000000000000000000" pitchFamily="2" charset="0"/>
            </a:endParaRPr>
          </a:p>
        </p:txBody>
      </p:sp>
      <p:sp>
        <p:nvSpPr>
          <p:cNvPr id="17" name="TextBox 16">
            <a:extLst>
              <a:ext uri="{FF2B5EF4-FFF2-40B4-BE49-F238E27FC236}">
                <a16:creationId xmlns:a16="http://schemas.microsoft.com/office/drawing/2014/main" id="{6E549AD4-EA09-3D32-E7BB-2C4ABF9525A4}"/>
              </a:ext>
            </a:extLst>
          </p:cNvPr>
          <p:cNvSpPr txBox="1"/>
          <p:nvPr/>
        </p:nvSpPr>
        <p:spPr>
          <a:xfrm>
            <a:off x="22517953" y="10812577"/>
            <a:ext cx="381000" cy="261610"/>
          </a:xfrm>
          <a:prstGeom prst="rect">
            <a:avLst/>
          </a:prstGeom>
          <a:noFill/>
        </p:spPr>
        <p:txBody>
          <a:bodyPr wrap="square" rtlCol="0">
            <a:spAutoFit/>
          </a:bodyPr>
          <a:lstStyle>
            <a:defPPr>
              <a:defRPr kern="1200"/>
            </a:defPPr>
          </a:lstStyle>
          <a:p>
            <a:r>
              <a:rPr lang="en-US" sz="1050" b="1" dirty="0">
                <a:latin typeface="Libre Baskerville" panose="02000000000000000000" pitchFamily="2" charset="0"/>
              </a:rPr>
              <a:t>f</a:t>
            </a:r>
            <a:r>
              <a:rPr lang="en-US" sz="1050" b="1" baseline="-25000" dirty="0">
                <a:latin typeface="Libre Baskerville" panose="02000000000000000000" pitchFamily="2" charset="0"/>
              </a:rPr>
              <a:t>cp</a:t>
            </a:r>
            <a:endParaRPr lang="en-US" sz="1050" b="1" dirty="0">
              <a:latin typeface="Libre Baskerville" panose="02000000000000000000" pitchFamily="2" charset="0"/>
            </a:endParaRPr>
          </a:p>
        </p:txBody>
      </p:sp>
      <p:sp>
        <p:nvSpPr>
          <p:cNvPr id="14" name="TextBox 13">
            <a:extLst>
              <a:ext uri="{FF2B5EF4-FFF2-40B4-BE49-F238E27FC236}">
                <a16:creationId xmlns:a16="http://schemas.microsoft.com/office/drawing/2014/main" id="{4549DE2A-D10B-182C-9C95-B61CF6D34F98}"/>
              </a:ext>
            </a:extLst>
          </p:cNvPr>
          <p:cNvSpPr txBox="1"/>
          <p:nvPr/>
        </p:nvSpPr>
        <p:spPr>
          <a:xfrm>
            <a:off x="22517953" y="11514426"/>
            <a:ext cx="381000" cy="261610"/>
          </a:xfrm>
          <a:prstGeom prst="rect">
            <a:avLst/>
          </a:prstGeom>
          <a:noFill/>
        </p:spPr>
        <p:txBody>
          <a:bodyPr wrap="square" rtlCol="0">
            <a:spAutoFit/>
          </a:bodyPr>
          <a:lstStyle>
            <a:defPPr>
              <a:defRPr kern="1200"/>
            </a:defPPr>
          </a:lstStyle>
          <a:p>
            <a:r>
              <a:rPr lang="en-US" sz="1050" b="1" dirty="0">
                <a:latin typeface="Libre Baskerville" panose="02000000000000000000" pitchFamily="2" charset="0"/>
              </a:rPr>
              <a:t>f</a:t>
            </a:r>
            <a:r>
              <a:rPr lang="en-US" sz="1050" b="1" baseline="-25000" dirty="0">
                <a:latin typeface="Libre Baskerville" panose="02000000000000000000" pitchFamily="2" charset="0"/>
              </a:rPr>
              <a:t>cp</a:t>
            </a:r>
            <a:endParaRPr lang="en-US" sz="1050" b="1" dirty="0">
              <a:latin typeface="Libre Baskerville" panose="02000000000000000000" pitchFamily="2" charset="0"/>
            </a:endParaRPr>
          </a:p>
        </p:txBody>
      </p:sp>
      <p:pic>
        <p:nvPicPr>
          <p:cNvPr id="60" name="Picture 59" descr="A picture containing text, screenshot, colorfulness, line&#10;&#10;Description automatically generated">
            <a:extLst>
              <a:ext uri="{FF2B5EF4-FFF2-40B4-BE49-F238E27FC236}">
                <a16:creationId xmlns:a16="http://schemas.microsoft.com/office/drawing/2014/main" id="{841A7C5F-08F8-1EF7-D754-F90FA1C06A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218413" y="6684910"/>
            <a:ext cx="6207855" cy="7020903"/>
          </a:xfrm>
          <a:prstGeom prst="rect">
            <a:avLst/>
          </a:prstGeom>
        </p:spPr>
      </p:pic>
      <p:pic>
        <p:nvPicPr>
          <p:cNvPr id="71" name="Picture 70" descr="A picture containing text, screenshot, colorfulness, line&#10;&#10;Description automatically generated">
            <a:extLst>
              <a:ext uri="{FF2B5EF4-FFF2-40B4-BE49-F238E27FC236}">
                <a16:creationId xmlns:a16="http://schemas.microsoft.com/office/drawing/2014/main" id="{75907338-F347-25E2-DA89-2CB1CF52D84A}"/>
              </a:ext>
            </a:extLst>
          </p:cNvPr>
          <p:cNvPicPr>
            <a:picLocks noChangeAspect="1"/>
          </p:cNvPicPr>
          <p:nvPr/>
        </p:nvPicPr>
        <p:blipFill rotWithShape="1">
          <a:blip r:embed="rId17">
            <a:extLst>
              <a:ext uri="{28A0092B-C50C-407E-A947-70E740481C1C}">
                <a14:useLocalDpi xmlns:a14="http://schemas.microsoft.com/office/drawing/2010/main" val="0"/>
              </a:ext>
            </a:extLst>
          </a:blip>
          <a:srcRect r="2388"/>
          <a:stretch/>
        </p:blipFill>
        <p:spPr>
          <a:xfrm>
            <a:off x="30195206" y="6689522"/>
            <a:ext cx="5967419" cy="7020904"/>
          </a:xfrm>
          <a:prstGeom prst="rect">
            <a:avLst/>
          </a:prstGeom>
        </p:spPr>
      </p:pic>
      <p:pic>
        <p:nvPicPr>
          <p:cNvPr id="80" name="Picture 79" descr="A picture containing text, screenshot, colorfulness, display&#10;&#10;Description automatically generated">
            <a:extLst>
              <a:ext uri="{FF2B5EF4-FFF2-40B4-BE49-F238E27FC236}">
                <a16:creationId xmlns:a16="http://schemas.microsoft.com/office/drawing/2014/main" id="{8D67430F-9996-F7F9-8B96-85F433798A8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316166" y="6679670"/>
            <a:ext cx="6154009" cy="7020905"/>
          </a:xfrm>
          <a:prstGeom prst="rect">
            <a:avLst/>
          </a:prstGeom>
        </p:spPr>
      </p:pic>
      <p:pic>
        <p:nvPicPr>
          <p:cNvPr id="82" name="Picture 81" descr="A picture containing text, screenshot, colorfulness, display&#10;&#10;Description automatically generated">
            <a:extLst>
              <a:ext uri="{FF2B5EF4-FFF2-40B4-BE49-F238E27FC236}">
                <a16:creationId xmlns:a16="http://schemas.microsoft.com/office/drawing/2014/main" id="{BCE28C02-D273-17C8-8629-D4E03BB63485}"/>
              </a:ext>
            </a:extLst>
          </p:cNvPr>
          <p:cNvPicPr>
            <a:picLocks noChangeAspect="1"/>
          </p:cNvPicPr>
          <p:nvPr/>
        </p:nvPicPr>
        <p:blipFill rotWithShape="1">
          <a:blip r:embed="rId19">
            <a:extLst>
              <a:ext uri="{28A0092B-C50C-407E-A947-70E740481C1C}">
                <a14:useLocalDpi xmlns:a14="http://schemas.microsoft.com/office/drawing/2010/main" val="0"/>
              </a:ext>
            </a:extLst>
          </a:blip>
          <a:srcRect r="2334"/>
          <a:stretch/>
        </p:blipFill>
        <p:spPr>
          <a:xfrm>
            <a:off x="42310619" y="6680265"/>
            <a:ext cx="5976791" cy="7020905"/>
          </a:xfrm>
          <a:prstGeom prst="rect">
            <a:avLst/>
          </a:prstGeom>
        </p:spPr>
      </p:pic>
      <p:sp>
        <p:nvSpPr>
          <p:cNvPr id="23" name="TextBox 22">
            <a:extLst>
              <a:ext uri="{FF2B5EF4-FFF2-40B4-BE49-F238E27FC236}">
                <a16:creationId xmlns:a16="http://schemas.microsoft.com/office/drawing/2014/main" id="{B29A7BC5-E921-7E90-3868-999B880BB496}"/>
              </a:ext>
            </a:extLst>
          </p:cNvPr>
          <p:cNvSpPr txBox="1"/>
          <p:nvPr/>
        </p:nvSpPr>
        <p:spPr>
          <a:xfrm>
            <a:off x="25121779" y="9674900"/>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ce</a:t>
            </a:r>
            <a:endParaRPr lang="en-US" sz="1050" b="1" dirty="0">
              <a:solidFill>
                <a:schemeClr val="bg1"/>
              </a:solidFill>
              <a:latin typeface="Libre Baskerville" panose="02000000000000000000" pitchFamily="2" charset="0"/>
            </a:endParaRPr>
          </a:p>
        </p:txBody>
      </p:sp>
      <p:sp>
        <p:nvSpPr>
          <p:cNvPr id="24" name="TextBox 23">
            <a:extLst>
              <a:ext uri="{FF2B5EF4-FFF2-40B4-BE49-F238E27FC236}">
                <a16:creationId xmlns:a16="http://schemas.microsoft.com/office/drawing/2014/main" id="{B1DCBD16-4785-2902-580D-3A8EAE9E0B03}"/>
              </a:ext>
            </a:extLst>
          </p:cNvPr>
          <p:cNvSpPr txBox="1"/>
          <p:nvPr/>
        </p:nvSpPr>
        <p:spPr>
          <a:xfrm>
            <a:off x="25121779" y="10577143"/>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ce</a:t>
            </a:r>
            <a:endParaRPr lang="en-US" sz="1050" b="1" dirty="0">
              <a:solidFill>
                <a:schemeClr val="bg1"/>
              </a:solidFill>
              <a:latin typeface="Libre Baskerville" panose="02000000000000000000" pitchFamily="2" charset="0"/>
            </a:endParaRPr>
          </a:p>
        </p:txBody>
      </p:sp>
      <p:sp>
        <p:nvSpPr>
          <p:cNvPr id="26" name="TextBox 25">
            <a:extLst>
              <a:ext uri="{FF2B5EF4-FFF2-40B4-BE49-F238E27FC236}">
                <a16:creationId xmlns:a16="http://schemas.microsoft.com/office/drawing/2014/main" id="{4E2F5FD6-9EA2-7686-E9A9-67549227A387}"/>
              </a:ext>
            </a:extLst>
          </p:cNvPr>
          <p:cNvSpPr txBox="1"/>
          <p:nvPr/>
        </p:nvSpPr>
        <p:spPr>
          <a:xfrm>
            <a:off x="31073417" y="9647397"/>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ce</a:t>
            </a:r>
            <a:endParaRPr lang="en-US" sz="1050" b="1" dirty="0">
              <a:solidFill>
                <a:schemeClr val="bg1"/>
              </a:solidFill>
              <a:latin typeface="Libre Baskerville" panose="02000000000000000000" pitchFamily="2" charset="0"/>
            </a:endParaRPr>
          </a:p>
        </p:txBody>
      </p:sp>
      <p:sp>
        <p:nvSpPr>
          <p:cNvPr id="27" name="TextBox 26">
            <a:extLst>
              <a:ext uri="{FF2B5EF4-FFF2-40B4-BE49-F238E27FC236}">
                <a16:creationId xmlns:a16="http://schemas.microsoft.com/office/drawing/2014/main" id="{06816E13-EB81-107B-6DE1-39B8AD8368BB}"/>
              </a:ext>
            </a:extLst>
          </p:cNvPr>
          <p:cNvSpPr txBox="1"/>
          <p:nvPr/>
        </p:nvSpPr>
        <p:spPr>
          <a:xfrm>
            <a:off x="31073417" y="10550967"/>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ce</a:t>
            </a:r>
            <a:endParaRPr lang="en-US" sz="1050" b="1" dirty="0">
              <a:solidFill>
                <a:schemeClr val="bg1"/>
              </a:solidFill>
              <a:latin typeface="Libre Baskerville" panose="02000000000000000000" pitchFamily="2" charset="0"/>
            </a:endParaRPr>
          </a:p>
        </p:txBody>
      </p:sp>
      <p:sp>
        <p:nvSpPr>
          <p:cNvPr id="30" name="TextBox 29">
            <a:extLst>
              <a:ext uri="{FF2B5EF4-FFF2-40B4-BE49-F238E27FC236}">
                <a16:creationId xmlns:a16="http://schemas.microsoft.com/office/drawing/2014/main" id="{76224B09-DA22-F765-CADB-B0B0591F29B4}"/>
              </a:ext>
            </a:extLst>
          </p:cNvPr>
          <p:cNvSpPr txBox="1"/>
          <p:nvPr/>
        </p:nvSpPr>
        <p:spPr>
          <a:xfrm>
            <a:off x="37140460" y="10507100"/>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ce</a:t>
            </a:r>
            <a:endParaRPr lang="en-US" sz="1050" b="1" dirty="0">
              <a:solidFill>
                <a:schemeClr val="bg1"/>
              </a:solidFill>
              <a:latin typeface="Libre Baskerville" panose="02000000000000000000" pitchFamily="2" charset="0"/>
            </a:endParaRPr>
          </a:p>
        </p:txBody>
      </p:sp>
      <p:sp>
        <p:nvSpPr>
          <p:cNvPr id="32" name="TextBox 31">
            <a:extLst>
              <a:ext uri="{FF2B5EF4-FFF2-40B4-BE49-F238E27FC236}">
                <a16:creationId xmlns:a16="http://schemas.microsoft.com/office/drawing/2014/main" id="{743BC0E5-7EBF-5A89-8FDD-3BF675ADDC05}"/>
              </a:ext>
            </a:extLst>
          </p:cNvPr>
          <p:cNvSpPr txBox="1"/>
          <p:nvPr/>
        </p:nvSpPr>
        <p:spPr>
          <a:xfrm>
            <a:off x="37140460" y="11191903"/>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ce</a:t>
            </a:r>
            <a:endParaRPr lang="en-US" sz="1050" b="1" dirty="0">
              <a:solidFill>
                <a:schemeClr val="bg1"/>
              </a:solidFill>
              <a:latin typeface="Libre Baskerville" panose="02000000000000000000" pitchFamily="2" charset="0"/>
            </a:endParaRPr>
          </a:p>
        </p:txBody>
      </p:sp>
      <p:sp>
        <p:nvSpPr>
          <p:cNvPr id="83" name="TextBox 82">
            <a:extLst>
              <a:ext uri="{FF2B5EF4-FFF2-40B4-BE49-F238E27FC236}">
                <a16:creationId xmlns:a16="http://schemas.microsoft.com/office/drawing/2014/main" id="{DF249CB7-74B2-A423-04EC-EB07DAAC2645}"/>
              </a:ext>
            </a:extLst>
          </p:cNvPr>
          <p:cNvSpPr txBox="1"/>
          <p:nvPr/>
        </p:nvSpPr>
        <p:spPr>
          <a:xfrm>
            <a:off x="43134913" y="11071618"/>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ce</a:t>
            </a:r>
            <a:endParaRPr lang="en-US" sz="1050" b="1" dirty="0">
              <a:solidFill>
                <a:schemeClr val="bg1"/>
              </a:solidFill>
              <a:latin typeface="Libre Baskerville" panose="02000000000000000000" pitchFamily="2" charset="0"/>
            </a:endParaRPr>
          </a:p>
        </p:txBody>
      </p:sp>
      <p:sp>
        <p:nvSpPr>
          <p:cNvPr id="84" name="TextBox 83">
            <a:extLst>
              <a:ext uri="{FF2B5EF4-FFF2-40B4-BE49-F238E27FC236}">
                <a16:creationId xmlns:a16="http://schemas.microsoft.com/office/drawing/2014/main" id="{5A9819A4-B00C-E4FB-49DB-4040BCC5C69D}"/>
              </a:ext>
            </a:extLst>
          </p:cNvPr>
          <p:cNvSpPr txBox="1"/>
          <p:nvPr/>
        </p:nvSpPr>
        <p:spPr>
          <a:xfrm>
            <a:off x="43134913" y="10391620"/>
            <a:ext cx="381000" cy="261610"/>
          </a:xfrm>
          <a:prstGeom prst="rect">
            <a:avLst/>
          </a:prstGeom>
          <a:noFill/>
        </p:spPr>
        <p:txBody>
          <a:bodyPr wrap="square" rtlCol="0">
            <a:spAutoFit/>
          </a:bodyPr>
          <a:lstStyle>
            <a:defPPr>
              <a:defRPr kern="1200"/>
            </a:defPPr>
          </a:lstStyle>
          <a:p>
            <a:r>
              <a:rPr lang="en-US" sz="1050" b="1" dirty="0">
                <a:solidFill>
                  <a:schemeClr val="bg1"/>
                </a:solidFill>
                <a:latin typeface="Libre Baskerville" panose="02000000000000000000" pitchFamily="2" charset="0"/>
              </a:rPr>
              <a:t>f</a:t>
            </a:r>
            <a:r>
              <a:rPr lang="en-US" sz="1050" b="1" baseline="-25000" dirty="0">
                <a:solidFill>
                  <a:schemeClr val="bg1"/>
                </a:solidFill>
                <a:latin typeface="Libre Baskerville" panose="02000000000000000000" pitchFamily="2" charset="0"/>
              </a:rPr>
              <a:t>ce</a:t>
            </a:r>
            <a:endParaRPr lang="en-US" sz="1050" b="1" dirty="0">
              <a:solidFill>
                <a:schemeClr val="bg1"/>
              </a:solidFill>
              <a:latin typeface="Libre Baskerville" panose="02000000000000000000" pitchFamily="2" charset="0"/>
            </a:endParaRPr>
          </a:p>
        </p:txBody>
      </p:sp>
      <p:sp>
        <p:nvSpPr>
          <p:cNvPr id="85" name="TextBox 84">
            <a:extLst>
              <a:ext uri="{FF2B5EF4-FFF2-40B4-BE49-F238E27FC236}">
                <a16:creationId xmlns:a16="http://schemas.microsoft.com/office/drawing/2014/main" id="{FAC8D2E4-E6ED-C670-85B8-9D13F4D5188E}"/>
              </a:ext>
            </a:extLst>
          </p:cNvPr>
          <p:cNvSpPr txBox="1"/>
          <p:nvPr/>
        </p:nvSpPr>
        <p:spPr>
          <a:xfrm>
            <a:off x="12170490" y="6460701"/>
            <a:ext cx="754299" cy="477054"/>
          </a:xfrm>
          <a:prstGeom prst="rect">
            <a:avLst/>
          </a:prstGeom>
          <a:noFill/>
        </p:spPr>
        <p:txBody>
          <a:bodyPr wrap="square" rtlCol="0">
            <a:spAutoFit/>
          </a:bodyPr>
          <a:lstStyle>
            <a:defPPr>
              <a:defRPr kern="1200"/>
            </a:defPPr>
          </a:lstStyle>
          <a:p>
            <a:r>
              <a:rPr lang="en-US" sz="2500" dirty="0">
                <a:latin typeface="Libre Baskerville" panose="02000000000000000000" pitchFamily="2" charset="0"/>
              </a:rPr>
              <a:t>(a)</a:t>
            </a:r>
          </a:p>
        </p:txBody>
      </p:sp>
      <p:sp>
        <p:nvSpPr>
          <p:cNvPr id="87" name="TextBox 86">
            <a:extLst>
              <a:ext uri="{FF2B5EF4-FFF2-40B4-BE49-F238E27FC236}">
                <a16:creationId xmlns:a16="http://schemas.microsoft.com/office/drawing/2014/main" id="{E1172C59-9F21-626C-0930-F42E0847C319}"/>
              </a:ext>
            </a:extLst>
          </p:cNvPr>
          <p:cNvSpPr txBox="1"/>
          <p:nvPr/>
        </p:nvSpPr>
        <p:spPr>
          <a:xfrm>
            <a:off x="18188567" y="6483853"/>
            <a:ext cx="754299" cy="477054"/>
          </a:xfrm>
          <a:prstGeom prst="rect">
            <a:avLst/>
          </a:prstGeom>
          <a:noFill/>
        </p:spPr>
        <p:txBody>
          <a:bodyPr wrap="square" rtlCol="0">
            <a:spAutoFit/>
          </a:bodyPr>
          <a:lstStyle>
            <a:defPPr>
              <a:defRPr kern="1200"/>
            </a:defPPr>
          </a:lstStyle>
          <a:p>
            <a:r>
              <a:rPr lang="en-US" sz="2500" dirty="0">
                <a:latin typeface="Libre Baskerville" panose="02000000000000000000" pitchFamily="2" charset="0"/>
              </a:rPr>
              <a:t>(b)</a:t>
            </a:r>
          </a:p>
        </p:txBody>
      </p:sp>
      <p:sp>
        <p:nvSpPr>
          <p:cNvPr id="88" name="TextBox 87">
            <a:extLst>
              <a:ext uri="{FF2B5EF4-FFF2-40B4-BE49-F238E27FC236}">
                <a16:creationId xmlns:a16="http://schemas.microsoft.com/office/drawing/2014/main" id="{44663257-C324-FD3A-127D-7D902BFE046E}"/>
              </a:ext>
            </a:extLst>
          </p:cNvPr>
          <p:cNvSpPr txBox="1"/>
          <p:nvPr/>
        </p:nvSpPr>
        <p:spPr>
          <a:xfrm>
            <a:off x="24313638" y="6478012"/>
            <a:ext cx="754299" cy="477054"/>
          </a:xfrm>
          <a:prstGeom prst="rect">
            <a:avLst/>
          </a:prstGeom>
          <a:noFill/>
        </p:spPr>
        <p:txBody>
          <a:bodyPr wrap="square" rtlCol="0">
            <a:spAutoFit/>
          </a:bodyPr>
          <a:lstStyle>
            <a:defPPr>
              <a:defRPr kern="1200"/>
            </a:defPPr>
          </a:lstStyle>
          <a:p>
            <a:r>
              <a:rPr lang="en-US" sz="2500" dirty="0">
                <a:latin typeface="Libre Baskerville" panose="02000000000000000000" pitchFamily="2" charset="0"/>
              </a:rPr>
              <a:t>(a)</a:t>
            </a:r>
          </a:p>
        </p:txBody>
      </p:sp>
      <p:sp>
        <p:nvSpPr>
          <p:cNvPr id="89" name="TextBox 88">
            <a:extLst>
              <a:ext uri="{FF2B5EF4-FFF2-40B4-BE49-F238E27FC236}">
                <a16:creationId xmlns:a16="http://schemas.microsoft.com/office/drawing/2014/main" id="{F0CE3344-0FE0-8AEF-AE72-D8646CC1A873}"/>
              </a:ext>
            </a:extLst>
          </p:cNvPr>
          <p:cNvSpPr txBox="1"/>
          <p:nvPr/>
        </p:nvSpPr>
        <p:spPr>
          <a:xfrm>
            <a:off x="30254039" y="6473761"/>
            <a:ext cx="754299" cy="477054"/>
          </a:xfrm>
          <a:prstGeom prst="rect">
            <a:avLst/>
          </a:prstGeom>
          <a:noFill/>
        </p:spPr>
        <p:txBody>
          <a:bodyPr wrap="square" rtlCol="0">
            <a:spAutoFit/>
          </a:bodyPr>
          <a:lstStyle>
            <a:defPPr>
              <a:defRPr kern="1200"/>
            </a:defPPr>
          </a:lstStyle>
          <a:p>
            <a:r>
              <a:rPr lang="en-US" sz="2500" dirty="0">
                <a:latin typeface="Libre Baskerville" panose="02000000000000000000" pitchFamily="2" charset="0"/>
              </a:rPr>
              <a:t>(b)</a:t>
            </a:r>
          </a:p>
        </p:txBody>
      </p:sp>
      <p:sp>
        <p:nvSpPr>
          <p:cNvPr id="90" name="TextBox 89">
            <a:extLst>
              <a:ext uri="{FF2B5EF4-FFF2-40B4-BE49-F238E27FC236}">
                <a16:creationId xmlns:a16="http://schemas.microsoft.com/office/drawing/2014/main" id="{A2AFD3B2-B36D-DD96-62F7-AEF943B3D82C}"/>
              </a:ext>
            </a:extLst>
          </p:cNvPr>
          <p:cNvSpPr txBox="1"/>
          <p:nvPr/>
        </p:nvSpPr>
        <p:spPr>
          <a:xfrm>
            <a:off x="42373763" y="6473761"/>
            <a:ext cx="754299" cy="477054"/>
          </a:xfrm>
          <a:prstGeom prst="rect">
            <a:avLst/>
          </a:prstGeom>
          <a:noFill/>
        </p:spPr>
        <p:txBody>
          <a:bodyPr wrap="square" rtlCol="0">
            <a:spAutoFit/>
          </a:bodyPr>
          <a:lstStyle>
            <a:defPPr>
              <a:defRPr kern="1200"/>
            </a:defPPr>
          </a:lstStyle>
          <a:p>
            <a:r>
              <a:rPr lang="en-US" sz="2500" dirty="0">
                <a:latin typeface="Libre Baskerville" panose="02000000000000000000" pitchFamily="2" charset="0"/>
              </a:rPr>
              <a:t>(b)</a:t>
            </a:r>
          </a:p>
        </p:txBody>
      </p:sp>
      <p:sp>
        <p:nvSpPr>
          <p:cNvPr id="91" name="TextBox 90">
            <a:extLst>
              <a:ext uri="{FF2B5EF4-FFF2-40B4-BE49-F238E27FC236}">
                <a16:creationId xmlns:a16="http://schemas.microsoft.com/office/drawing/2014/main" id="{A3F368DD-0AB2-9E0B-A45C-785CA5960885}"/>
              </a:ext>
            </a:extLst>
          </p:cNvPr>
          <p:cNvSpPr txBox="1"/>
          <p:nvPr/>
        </p:nvSpPr>
        <p:spPr>
          <a:xfrm>
            <a:off x="36449237" y="6440548"/>
            <a:ext cx="754299" cy="477054"/>
          </a:xfrm>
          <a:prstGeom prst="rect">
            <a:avLst/>
          </a:prstGeom>
          <a:noFill/>
        </p:spPr>
        <p:txBody>
          <a:bodyPr wrap="square" rtlCol="0">
            <a:spAutoFit/>
          </a:bodyPr>
          <a:lstStyle>
            <a:defPPr>
              <a:defRPr kern="1200"/>
            </a:defPPr>
          </a:lstStyle>
          <a:p>
            <a:r>
              <a:rPr lang="en-US" sz="2500" dirty="0">
                <a:latin typeface="Libre Baskerville" panose="02000000000000000000" pitchFamily="2" charset="0"/>
              </a:rPr>
              <a:t>(a)</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ersuadingsapphire|08-2022"/>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9818</TotalTime>
  <Words>1562</Words>
  <Application>Microsoft Office PowerPoint</Application>
  <PresentationFormat>Custom</PresentationFormat>
  <Paragraphs>139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Libre Baskerville</vt:lpstr>
      <vt:lpstr>Times New Roman</vt:lpstr>
      <vt:lpstr>Arial</vt:lpstr>
      <vt:lpstr>Wingdings</vt:lpstr>
      <vt:lpstr>Montserrat Light</vt:lpstr>
      <vt:lpstr>Cambria Math</vt:lpstr>
      <vt:lpstr>Blank Presentation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Conrad Meyer-Reed</cp:lastModifiedBy>
  <cp:revision>323</cp:revision>
  <cp:lastPrinted>2006-11-15T16:04:57Z</cp:lastPrinted>
  <dcterms:modified xsi:type="dcterms:W3CDTF">2023-06-14T17:19:46Z</dcterms:modified>
  <cp:category>templates for scientific poster</cp:category>
</cp:coreProperties>
</file>